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368" r:id="rId5"/>
    <p:sldId id="381" r:id="rId6"/>
    <p:sldId id="370" r:id="rId7"/>
    <p:sldId id="270" r:id="rId8"/>
    <p:sldId id="372" r:id="rId9"/>
    <p:sldId id="391" r:id="rId10"/>
    <p:sldId id="392" r:id="rId11"/>
    <p:sldId id="393" r:id="rId12"/>
    <p:sldId id="329" r:id="rId13"/>
    <p:sldId id="367"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B8243E-8769-4A4B-9ABB-0F0A7692C2E3}" v="122" dt="2023-06-07T09:02:51.08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684" autoAdjust="0"/>
  </p:normalViewPr>
  <p:slideViewPr>
    <p:cSldViewPr snapToGrid="0">
      <p:cViewPr varScale="1">
        <p:scale>
          <a:sx n="109" d="100"/>
          <a:sy n="109" d="100"/>
        </p:scale>
        <p:origin x="126"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Noordeloos" userId="df9f46e9-7760-4f6a-814f-9e8180d7b46a" providerId="ADAL" clId="{46B8243E-8769-4A4B-9ABB-0F0A7692C2E3}"/>
    <pc:docChg chg="undo custSel addSld delSld modSld">
      <pc:chgData name="Thomas Noordeloos" userId="df9f46e9-7760-4f6a-814f-9e8180d7b46a" providerId="ADAL" clId="{46B8243E-8769-4A4B-9ABB-0F0A7692C2E3}" dt="2023-06-07T09:03:01.249" v="895" actId="20577"/>
      <pc:docMkLst>
        <pc:docMk/>
      </pc:docMkLst>
      <pc:sldChg chg="del">
        <pc:chgData name="Thomas Noordeloos" userId="df9f46e9-7760-4f6a-814f-9e8180d7b46a" providerId="ADAL" clId="{46B8243E-8769-4A4B-9ABB-0F0A7692C2E3}" dt="2023-06-07T07:31:22.466" v="68" actId="47"/>
        <pc:sldMkLst>
          <pc:docMk/>
          <pc:sldMk cId="172275301" sldId="260"/>
        </pc:sldMkLst>
      </pc:sldChg>
      <pc:sldChg chg="del">
        <pc:chgData name="Thomas Noordeloos" userId="df9f46e9-7760-4f6a-814f-9e8180d7b46a" providerId="ADAL" clId="{46B8243E-8769-4A4B-9ABB-0F0A7692C2E3}" dt="2023-06-07T07:31:22.466" v="68" actId="47"/>
        <pc:sldMkLst>
          <pc:docMk/>
          <pc:sldMk cId="2079690409" sldId="261"/>
        </pc:sldMkLst>
      </pc:sldChg>
      <pc:sldChg chg="del">
        <pc:chgData name="Thomas Noordeloos" userId="df9f46e9-7760-4f6a-814f-9e8180d7b46a" providerId="ADAL" clId="{46B8243E-8769-4A4B-9ABB-0F0A7692C2E3}" dt="2023-06-07T07:31:22.466" v="68" actId="47"/>
        <pc:sldMkLst>
          <pc:docMk/>
          <pc:sldMk cId="14934084" sldId="262"/>
        </pc:sldMkLst>
      </pc:sldChg>
      <pc:sldChg chg="del">
        <pc:chgData name="Thomas Noordeloos" userId="df9f46e9-7760-4f6a-814f-9e8180d7b46a" providerId="ADAL" clId="{46B8243E-8769-4A4B-9ABB-0F0A7692C2E3}" dt="2023-06-07T07:31:22.466" v="68" actId="47"/>
        <pc:sldMkLst>
          <pc:docMk/>
          <pc:sldMk cId="3048701837" sldId="263"/>
        </pc:sldMkLst>
      </pc:sldChg>
      <pc:sldChg chg="del">
        <pc:chgData name="Thomas Noordeloos" userId="df9f46e9-7760-4f6a-814f-9e8180d7b46a" providerId="ADAL" clId="{46B8243E-8769-4A4B-9ABB-0F0A7692C2E3}" dt="2023-06-07T07:31:22.466" v="68" actId="47"/>
        <pc:sldMkLst>
          <pc:docMk/>
          <pc:sldMk cId="1432578170" sldId="264"/>
        </pc:sldMkLst>
      </pc:sldChg>
      <pc:sldChg chg="del">
        <pc:chgData name="Thomas Noordeloos" userId="df9f46e9-7760-4f6a-814f-9e8180d7b46a" providerId="ADAL" clId="{46B8243E-8769-4A4B-9ABB-0F0A7692C2E3}" dt="2023-06-07T07:31:22.466" v="68" actId="47"/>
        <pc:sldMkLst>
          <pc:docMk/>
          <pc:sldMk cId="109456293" sldId="269"/>
        </pc:sldMkLst>
      </pc:sldChg>
      <pc:sldChg chg="modSp mod">
        <pc:chgData name="Thomas Noordeloos" userId="df9f46e9-7760-4f6a-814f-9e8180d7b46a" providerId="ADAL" clId="{46B8243E-8769-4A4B-9ABB-0F0A7692C2E3}" dt="2023-06-07T07:22:52.149" v="7" actId="207"/>
        <pc:sldMkLst>
          <pc:docMk/>
          <pc:sldMk cId="1146596296" sldId="270"/>
        </pc:sldMkLst>
        <pc:graphicFrameChg chg="modGraphic">
          <ac:chgData name="Thomas Noordeloos" userId="df9f46e9-7760-4f6a-814f-9e8180d7b46a" providerId="ADAL" clId="{46B8243E-8769-4A4B-9ABB-0F0A7692C2E3}" dt="2023-06-07T07:22:52.149" v="7" actId="207"/>
          <ac:graphicFrameMkLst>
            <pc:docMk/>
            <pc:sldMk cId="1146596296" sldId="270"/>
            <ac:graphicFrameMk id="5" creationId="{021CEEAF-BAB8-2A08-26C3-BF65709B47E1}"/>
          </ac:graphicFrameMkLst>
        </pc:graphicFrameChg>
      </pc:sldChg>
      <pc:sldChg chg="del">
        <pc:chgData name="Thomas Noordeloos" userId="df9f46e9-7760-4f6a-814f-9e8180d7b46a" providerId="ADAL" clId="{46B8243E-8769-4A4B-9ABB-0F0A7692C2E3}" dt="2023-06-07T08:56:09.618" v="792" actId="47"/>
        <pc:sldMkLst>
          <pc:docMk/>
          <pc:sldMk cId="77092400" sldId="271"/>
        </pc:sldMkLst>
      </pc:sldChg>
      <pc:sldChg chg="del">
        <pc:chgData name="Thomas Noordeloos" userId="df9f46e9-7760-4f6a-814f-9e8180d7b46a" providerId="ADAL" clId="{46B8243E-8769-4A4B-9ABB-0F0A7692C2E3}" dt="2023-06-07T07:31:22.466" v="68" actId="47"/>
        <pc:sldMkLst>
          <pc:docMk/>
          <pc:sldMk cId="2524012380" sldId="273"/>
        </pc:sldMkLst>
      </pc:sldChg>
      <pc:sldChg chg="del">
        <pc:chgData name="Thomas Noordeloos" userId="df9f46e9-7760-4f6a-814f-9e8180d7b46a" providerId="ADAL" clId="{46B8243E-8769-4A4B-9ABB-0F0A7692C2E3}" dt="2023-06-07T07:31:22.466" v="68" actId="47"/>
        <pc:sldMkLst>
          <pc:docMk/>
          <pc:sldMk cId="2017407810" sldId="274"/>
        </pc:sldMkLst>
      </pc:sldChg>
      <pc:sldChg chg="del">
        <pc:chgData name="Thomas Noordeloos" userId="df9f46e9-7760-4f6a-814f-9e8180d7b46a" providerId="ADAL" clId="{46B8243E-8769-4A4B-9ABB-0F0A7692C2E3}" dt="2023-06-07T07:31:22.466" v="68" actId="47"/>
        <pc:sldMkLst>
          <pc:docMk/>
          <pc:sldMk cId="668294381" sldId="275"/>
        </pc:sldMkLst>
      </pc:sldChg>
      <pc:sldChg chg="del">
        <pc:chgData name="Thomas Noordeloos" userId="df9f46e9-7760-4f6a-814f-9e8180d7b46a" providerId="ADAL" clId="{46B8243E-8769-4A4B-9ABB-0F0A7692C2E3}" dt="2023-06-07T07:31:22.466" v="68" actId="47"/>
        <pc:sldMkLst>
          <pc:docMk/>
          <pc:sldMk cId="2571187496" sldId="324"/>
        </pc:sldMkLst>
      </pc:sldChg>
      <pc:sldChg chg="del">
        <pc:chgData name="Thomas Noordeloos" userId="df9f46e9-7760-4f6a-814f-9e8180d7b46a" providerId="ADAL" clId="{46B8243E-8769-4A4B-9ABB-0F0A7692C2E3}" dt="2023-06-07T07:31:22.466" v="68" actId="47"/>
        <pc:sldMkLst>
          <pc:docMk/>
          <pc:sldMk cId="1109978566" sldId="326"/>
        </pc:sldMkLst>
      </pc:sldChg>
      <pc:sldChg chg="del">
        <pc:chgData name="Thomas Noordeloos" userId="df9f46e9-7760-4f6a-814f-9e8180d7b46a" providerId="ADAL" clId="{46B8243E-8769-4A4B-9ABB-0F0A7692C2E3}" dt="2023-06-07T07:31:22.466" v="68" actId="47"/>
        <pc:sldMkLst>
          <pc:docMk/>
          <pc:sldMk cId="1984883409" sldId="328"/>
        </pc:sldMkLst>
      </pc:sldChg>
      <pc:sldChg chg="del">
        <pc:chgData name="Thomas Noordeloos" userId="df9f46e9-7760-4f6a-814f-9e8180d7b46a" providerId="ADAL" clId="{46B8243E-8769-4A4B-9ABB-0F0A7692C2E3}" dt="2023-06-07T07:31:22.466" v="68" actId="47"/>
        <pc:sldMkLst>
          <pc:docMk/>
          <pc:sldMk cId="312010109" sldId="365"/>
        </pc:sldMkLst>
      </pc:sldChg>
      <pc:sldChg chg="modSp mod">
        <pc:chgData name="Thomas Noordeloos" userId="df9f46e9-7760-4f6a-814f-9e8180d7b46a" providerId="ADAL" clId="{46B8243E-8769-4A4B-9ABB-0F0A7692C2E3}" dt="2023-06-07T08:55:36.638" v="791" actId="20577"/>
        <pc:sldMkLst>
          <pc:docMk/>
          <pc:sldMk cId="922873987" sldId="367"/>
        </pc:sldMkLst>
        <pc:spChg chg="mod">
          <ac:chgData name="Thomas Noordeloos" userId="df9f46e9-7760-4f6a-814f-9e8180d7b46a" providerId="ADAL" clId="{46B8243E-8769-4A4B-9ABB-0F0A7692C2E3}" dt="2023-06-07T08:55:36.638" v="791" actId="20577"/>
          <ac:spMkLst>
            <pc:docMk/>
            <pc:sldMk cId="922873987" sldId="367"/>
            <ac:spMk id="3" creationId="{00000000-0000-0000-0000-000000000000}"/>
          </ac:spMkLst>
        </pc:spChg>
      </pc:sldChg>
      <pc:sldChg chg="addSp delSp modSp mod">
        <pc:chgData name="Thomas Noordeloos" userId="df9f46e9-7760-4f6a-814f-9e8180d7b46a" providerId="ADAL" clId="{46B8243E-8769-4A4B-9ABB-0F0A7692C2E3}" dt="2023-06-07T09:00:08.848" v="802" actId="1076"/>
        <pc:sldMkLst>
          <pc:docMk/>
          <pc:sldMk cId="646414125" sldId="368"/>
        </pc:sldMkLst>
        <pc:picChg chg="del">
          <ac:chgData name="Thomas Noordeloos" userId="df9f46e9-7760-4f6a-814f-9e8180d7b46a" providerId="ADAL" clId="{46B8243E-8769-4A4B-9ABB-0F0A7692C2E3}" dt="2023-06-07T07:09:53.817" v="0" actId="478"/>
          <ac:picMkLst>
            <pc:docMk/>
            <pc:sldMk cId="646414125" sldId="368"/>
            <ac:picMk id="5" creationId="{51F5D507-6C55-5BE6-42FD-1A3E3D582116}"/>
          </ac:picMkLst>
        </pc:picChg>
        <pc:picChg chg="add del">
          <ac:chgData name="Thomas Noordeloos" userId="df9f46e9-7760-4f6a-814f-9e8180d7b46a" providerId="ADAL" clId="{46B8243E-8769-4A4B-9ABB-0F0A7692C2E3}" dt="2023-06-07T08:59:14.473" v="794" actId="478"/>
          <ac:picMkLst>
            <pc:docMk/>
            <pc:sldMk cId="646414125" sldId="368"/>
            <ac:picMk id="2050" creationId="{E22F6994-8227-6052-AF4E-549989EC0563}"/>
          </ac:picMkLst>
        </pc:picChg>
        <pc:picChg chg="add mod">
          <ac:chgData name="Thomas Noordeloos" userId="df9f46e9-7760-4f6a-814f-9e8180d7b46a" providerId="ADAL" clId="{46B8243E-8769-4A4B-9ABB-0F0A7692C2E3}" dt="2023-06-07T09:00:08.848" v="802" actId="1076"/>
          <ac:picMkLst>
            <pc:docMk/>
            <pc:sldMk cId="646414125" sldId="368"/>
            <ac:picMk id="2052" creationId="{27432D09-598C-93DA-400C-FD7714116C0D}"/>
          </ac:picMkLst>
        </pc:picChg>
      </pc:sldChg>
      <pc:sldChg chg="add">
        <pc:chgData name="Thomas Noordeloos" userId="df9f46e9-7760-4f6a-814f-9e8180d7b46a" providerId="ADAL" clId="{46B8243E-8769-4A4B-9ABB-0F0A7692C2E3}" dt="2023-06-07T07:10:33.574" v="1"/>
        <pc:sldMkLst>
          <pc:docMk/>
          <pc:sldMk cId="3864491337" sldId="370"/>
        </pc:sldMkLst>
      </pc:sldChg>
      <pc:sldChg chg="modSp mod">
        <pc:chgData name="Thomas Noordeloos" userId="df9f46e9-7760-4f6a-814f-9e8180d7b46a" providerId="ADAL" clId="{46B8243E-8769-4A4B-9ABB-0F0A7692C2E3}" dt="2023-06-07T09:03:01.249" v="895" actId="20577"/>
        <pc:sldMkLst>
          <pc:docMk/>
          <pc:sldMk cId="2859079353" sldId="381"/>
        </pc:sldMkLst>
        <pc:spChg chg="mod">
          <ac:chgData name="Thomas Noordeloos" userId="df9f46e9-7760-4f6a-814f-9e8180d7b46a" providerId="ADAL" clId="{46B8243E-8769-4A4B-9ABB-0F0A7692C2E3}" dt="2023-06-07T09:00:23.176" v="813" actId="20577"/>
          <ac:spMkLst>
            <pc:docMk/>
            <pc:sldMk cId="2859079353" sldId="381"/>
            <ac:spMk id="4" creationId="{7E256807-68E5-45A0-8DD0-5696A7E4E94A}"/>
          </ac:spMkLst>
        </pc:spChg>
        <pc:spChg chg="mod">
          <ac:chgData name="Thomas Noordeloos" userId="df9f46e9-7760-4f6a-814f-9e8180d7b46a" providerId="ADAL" clId="{46B8243E-8769-4A4B-9ABB-0F0A7692C2E3}" dt="2023-06-07T09:00:40.676" v="817" actId="12"/>
          <ac:spMkLst>
            <pc:docMk/>
            <pc:sldMk cId="2859079353" sldId="381"/>
            <ac:spMk id="5" creationId="{D3700955-4AB3-462E-A398-76CFA58BDAB0}"/>
          </ac:spMkLst>
        </pc:spChg>
        <pc:spChg chg="mod">
          <ac:chgData name="Thomas Noordeloos" userId="df9f46e9-7760-4f6a-814f-9e8180d7b46a" providerId="ADAL" clId="{46B8243E-8769-4A4B-9ABB-0F0A7692C2E3}" dt="2023-06-07T09:03:01.249" v="895" actId="20577"/>
          <ac:spMkLst>
            <pc:docMk/>
            <pc:sldMk cId="2859079353" sldId="381"/>
            <ac:spMk id="6" creationId="{81B96BA2-902A-4078-8942-E8A2417A9A29}"/>
          </ac:spMkLst>
        </pc:spChg>
        <pc:graphicFrameChg chg="mod modGraphic">
          <ac:chgData name="Thomas Noordeloos" userId="df9f46e9-7760-4f6a-814f-9e8180d7b46a" providerId="ADAL" clId="{46B8243E-8769-4A4B-9ABB-0F0A7692C2E3}" dt="2023-06-07T07:11:19.861" v="5" actId="108"/>
          <ac:graphicFrameMkLst>
            <pc:docMk/>
            <pc:sldMk cId="2859079353" sldId="381"/>
            <ac:graphicFrameMk id="7" creationId="{E301E4D4-09EB-42FE-AC70-36D3DFBAE62B}"/>
          </ac:graphicFrameMkLst>
        </pc:graphicFrameChg>
      </pc:sldChg>
      <pc:sldChg chg="addSp delSp modSp del mod delAnim modAnim">
        <pc:chgData name="Thomas Noordeloos" userId="df9f46e9-7760-4f6a-814f-9e8180d7b46a" providerId="ADAL" clId="{46B8243E-8769-4A4B-9ABB-0F0A7692C2E3}" dt="2023-06-07T07:28:58.534" v="67" actId="47"/>
        <pc:sldMkLst>
          <pc:docMk/>
          <pc:sldMk cId="1660430701" sldId="382"/>
        </pc:sldMkLst>
        <pc:spChg chg="mod">
          <ac:chgData name="Thomas Noordeloos" userId="df9f46e9-7760-4f6a-814f-9e8180d7b46a" providerId="ADAL" clId="{46B8243E-8769-4A4B-9ABB-0F0A7692C2E3}" dt="2023-06-07T07:23:59.249" v="39" actId="20577"/>
          <ac:spMkLst>
            <pc:docMk/>
            <pc:sldMk cId="1660430701" sldId="382"/>
            <ac:spMk id="2" creationId="{8FBFB187-5FF3-4FF9-9604-7E1C87161629}"/>
          </ac:spMkLst>
        </pc:spChg>
        <pc:spChg chg="add del mod">
          <ac:chgData name="Thomas Noordeloos" userId="df9f46e9-7760-4f6a-814f-9e8180d7b46a" providerId="ADAL" clId="{46B8243E-8769-4A4B-9ABB-0F0A7692C2E3}" dt="2023-06-07T07:24:35.755" v="48" actId="14100"/>
          <ac:spMkLst>
            <pc:docMk/>
            <pc:sldMk cId="1660430701" sldId="382"/>
            <ac:spMk id="7" creationId="{7FA0C793-E78B-9CF8-C621-44874C3E2060}"/>
          </ac:spMkLst>
        </pc:spChg>
        <pc:picChg chg="add del mod">
          <ac:chgData name="Thomas Noordeloos" userId="df9f46e9-7760-4f6a-814f-9e8180d7b46a" providerId="ADAL" clId="{46B8243E-8769-4A4B-9ABB-0F0A7692C2E3}" dt="2023-06-07T07:24:04.918" v="41" actId="478"/>
          <ac:picMkLst>
            <pc:docMk/>
            <pc:sldMk cId="1660430701" sldId="382"/>
            <ac:picMk id="3" creationId="{0EBD11CE-62E4-AE2D-3F21-42AA0B0BBC7B}"/>
          </ac:picMkLst>
        </pc:picChg>
        <pc:picChg chg="add del mod">
          <ac:chgData name="Thomas Noordeloos" userId="df9f46e9-7760-4f6a-814f-9e8180d7b46a" providerId="ADAL" clId="{46B8243E-8769-4A4B-9ABB-0F0A7692C2E3}" dt="2023-06-07T07:24:04.918" v="41" actId="478"/>
          <ac:picMkLst>
            <pc:docMk/>
            <pc:sldMk cId="1660430701" sldId="382"/>
            <ac:picMk id="4" creationId="{EF9F4BA5-E62E-43B3-F6C2-28939F06AA3D}"/>
          </ac:picMkLst>
        </pc:picChg>
        <pc:picChg chg="add del mod">
          <ac:chgData name="Thomas Noordeloos" userId="df9f46e9-7760-4f6a-814f-9e8180d7b46a" providerId="ADAL" clId="{46B8243E-8769-4A4B-9ABB-0F0A7692C2E3}" dt="2023-06-07T07:24:04.918" v="41" actId="478"/>
          <ac:picMkLst>
            <pc:docMk/>
            <pc:sldMk cId="1660430701" sldId="382"/>
            <ac:picMk id="5" creationId="{FAF3210F-95D4-09F5-01FA-70B2F4C7BABD}"/>
          </ac:picMkLst>
        </pc:picChg>
        <pc:picChg chg="del">
          <ac:chgData name="Thomas Noordeloos" userId="df9f46e9-7760-4f6a-814f-9e8180d7b46a" providerId="ADAL" clId="{46B8243E-8769-4A4B-9ABB-0F0A7692C2E3}" dt="2023-06-07T07:24:04.918" v="41" actId="478"/>
          <ac:picMkLst>
            <pc:docMk/>
            <pc:sldMk cId="1660430701" sldId="382"/>
            <ac:picMk id="30" creationId="{C97C0F25-10A2-D0FA-2CBF-293CAC228B3F}"/>
          </ac:picMkLst>
        </pc:picChg>
        <pc:picChg chg="del">
          <ac:chgData name="Thomas Noordeloos" userId="df9f46e9-7760-4f6a-814f-9e8180d7b46a" providerId="ADAL" clId="{46B8243E-8769-4A4B-9ABB-0F0A7692C2E3}" dt="2023-06-07T07:24:07.304" v="42" actId="478"/>
          <ac:picMkLst>
            <pc:docMk/>
            <pc:sldMk cId="1660430701" sldId="382"/>
            <ac:picMk id="31" creationId="{8DE3875C-62ED-F203-49DC-A86595BBF805}"/>
          </ac:picMkLst>
        </pc:picChg>
        <pc:picChg chg="del">
          <ac:chgData name="Thomas Noordeloos" userId="df9f46e9-7760-4f6a-814f-9e8180d7b46a" providerId="ADAL" clId="{46B8243E-8769-4A4B-9ABB-0F0A7692C2E3}" dt="2023-06-07T07:24:08.256" v="44" actId="478"/>
          <ac:picMkLst>
            <pc:docMk/>
            <pc:sldMk cId="1660430701" sldId="382"/>
            <ac:picMk id="32" creationId="{D52879F2-80A2-D956-1E25-B4367135CB5B}"/>
          </ac:picMkLst>
        </pc:picChg>
        <pc:picChg chg="mod">
          <ac:chgData name="Thomas Noordeloos" userId="df9f46e9-7760-4f6a-814f-9e8180d7b46a" providerId="ADAL" clId="{46B8243E-8769-4A4B-9ABB-0F0A7692C2E3}" dt="2023-06-07T07:24:16.071" v="45" actId="732"/>
          <ac:picMkLst>
            <pc:docMk/>
            <pc:sldMk cId="1660430701" sldId="382"/>
            <ac:picMk id="1026" creationId="{A6D130DD-F261-3C3E-FB0B-21EA7EBF7798}"/>
          </ac:picMkLst>
        </pc:picChg>
        <pc:picChg chg="del">
          <ac:chgData name="Thomas Noordeloos" userId="df9f46e9-7760-4f6a-814f-9e8180d7b46a" providerId="ADAL" clId="{46B8243E-8769-4A4B-9ABB-0F0A7692C2E3}" dt="2023-06-07T07:24:07.844" v="43" actId="478"/>
          <ac:picMkLst>
            <pc:docMk/>
            <pc:sldMk cId="1660430701" sldId="382"/>
            <ac:picMk id="1034" creationId="{B16E9F1F-352C-FDD5-68B1-D2D7C0FA8AAA}"/>
          </ac:picMkLst>
        </pc:picChg>
      </pc:sldChg>
      <pc:sldChg chg="del">
        <pc:chgData name="Thomas Noordeloos" userId="df9f46e9-7760-4f6a-814f-9e8180d7b46a" providerId="ADAL" clId="{46B8243E-8769-4A4B-9ABB-0F0A7692C2E3}" dt="2023-06-07T07:31:22.466" v="68" actId="47"/>
        <pc:sldMkLst>
          <pc:docMk/>
          <pc:sldMk cId="1712475103" sldId="384"/>
        </pc:sldMkLst>
      </pc:sldChg>
      <pc:sldChg chg="del">
        <pc:chgData name="Thomas Noordeloos" userId="df9f46e9-7760-4f6a-814f-9e8180d7b46a" providerId="ADAL" clId="{46B8243E-8769-4A4B-9ABB-0F0A7692C2E3}" dt="2023-06-07T07:31:22.466" v="68" actId="47"/>
        <pc:sldMkLst>
          <pc:docMk/>
          <pc:sldMk cId="2652661927" sldId="386"/>
        </pc:sldMkLst>
      </pc:sldChg>
      <pc:sldChg chg="del">
        <pc:chgData name="Thomas Noordeloos" userId="df9f46e9-7760-4f6a-814f-9e8180d7b46a" providerId="ADAL" clId="{46B8243E-8769-4A4B-9ABB-0F0A7692C2E3}" dt="2023-06-07T08:56:09.618" v="792" actId="47"/>
        <pc:sldMkLst>
          <pc:docMk/>
          <pc:sldMk cId="2223496374" sldId="387"/>
        </pc:sldMkLst>
      </pc:sldChg>
      <pc:sldChg chg="del">
        <pc:chgData name="Thomas Noordeloos" userId="df9f46e9-7760-4f6a-814f-9e8180d7b46a" providerId="ADAL" clId="{46B8243E-8769-4A4B-9ABB-0F0A7692C2E3}" dt="2023-06-07T07:11:29.105" v="6" actId="47"/>
        <pc:sldMkLst>
          <pc:docMk/>
          <pc:sldMk cId="3614932614" sldId="388"/>
        </pc:sldMkLst>
      </pc:sldChg>
      <pc:sldChg chg="del">
        <pc:chgData name="Thomas Noordeloos" userId="df9f46e9-7760-4f6a-814f-9e8180d7b46a" providerId="ADAL" clId="{46B8243E-8769-4A4B-9ABB-0F0A7692C2E3}" dt="2023-06-07T07:31:22.466" v="68" actId="47"/>
        <pc:sldMkLst>
          <pc:docMk/>
          <pc:sldMk cId="3632802196" sldId="389"/>
        </pc:sldMkLst>
      </pc:sldChg>
      <pc:sldChg chg="del">
        <pc:chgData name="Thomas Noordeloos" userId="df9f46e9-7760-4f6a-814f-9e8180d7b46a" providerId="ADAL" clId="{46B8243E-8769-4A4B-9ABB-0F0A7692C2E3}" dt="2023-06-07T07:31:22.466" v="68" actId="47"/>
        <pc:sldMkLst>
          <pc:docMk/>
          <pc:sldMk cId="3056357371" sldId="390"/>
        </pc:sldMkLst>
      </pc:sldChg>
      <pc:sldChg chg="addSp delSp modSp add mod modAnim">
        <pc:chgData name="Thomas Noordeloos" userId="df9f46e9-7760-4f6a-814f-9e8180d7b46a" providerId="ADAL" clId="{46B8243E-8769-4A4B-9ABB-0F0A7692C2E3}" dt="2023-06-07T09:02:51.087" v="879"/>
        <pc:sldMkLst>
          <pc:docMk/>
          <pc:sldMk cId="2446632637" sldId="391"/>
        </pc:sldMkLst>
        <pc:spChg chg="del">
          <ac:chgData name="Thomas Noordeloos" userId="df9f46e9-7760-4f6a-814f-9e8180d7b46a" providerId="ADAL" clId="{46B8243E-8769-4A4B-9ABB-0F0A7692C2E3}" dt="2023-06-07T07:25:49.360" v="50" actId="478"/>
          <ac:spMkLst>
            <pc:docMk/>
            <pc:sldMk cId="2446632637" sldId="391"/>
            <ac:spMk id="2" creationId="{8FBFB187-5FF3-4FF9-9604-7E1C87161629}"/>
          </ac:spMkLst>
        </pc:spChg>
        <pc:spChg chg="del mod topLvl">
          <ac:chgData name="Thomas Noordeloos" userId="df9f46e9-7760-4f6a-814f-9e8180d7b46a" providerId="ADAL" clId="{46B8243E-8769-4A4B-9ABB-0F0A7692C2E3}" dt="2023-06-07T07:32:23.160" v="69" actId="478"/>
          <ac:spMkLst>
            <pc:docMk/>
            <pc:sldMk cId="2446632637" sldId="391"/>
            <ac:spMk id="4" creationId="{FED2806F-6AF7-AF55-432D-E9535349DEC2}"/>
          </ac:spMkLst>
        </pc:spChg>
        <pc:spChg chg="del mod topLvl">
          <ac:chgData name="Thomas Noordeloos" userId="df9f46e9-7760-4f6a-814f-9e8180d7b46a" providerId="ADAL" clId="{46B8243E-8769-4A4B-9ABB-0F0A7692C2E3}" dt="2023-06-07T07:32:23.160" v="69" actId="478"/>
          <ac:spMkLst>
            <pc:docMk/>
            <pc:sldMk cId="2446632637" sldId="391"/>
            <ac:spMk id="5" creationId="{2C5FF5CB-185C-DA21-D3BF-80E40C53A8A2}"/>
          </ac:spMkLst>
        </pc:spChg>
        <pc:spChg chg="del mod topLvl">
          <ac:chgData name="Thomas Noordeloos" userId="df9f46e9-7760-4f6a-814f-9e8180d7b46a" providerId="ADAL" clId="{46B8243E-8769-4A4B-9ABB-0F0A7692C2E3}" dt="2023-06-07T07:32:23.160" v="69" actId="478"/>
          <ac:spMkLst>
            <pc:docMk/>
            <pc:sldMk cId="2446632637" sldId="391"/>
            <ac:spMk id="6" creationId="{E57AA398-D83C-A1D4-4AAE-1D813FF3BCF9}"/>
          </ac:spMkLst>
        </pc:spChg>
        <pc:spChg chg="mod topLvl">
          <ac:chgData name="Thomas Noordeloos" userId="df9f46e9-7760-4f6a-814f-9e8180d7b46a" providerId="ADAL" clId="{46B8243E-8769-4A4B-9ABB-0F0A7692C2E3}" dt="2023-06-07T07:26:50.901" v="63" actId="165"/>
          <ac:spMkLst>
            <pc:docMk/>
            <pc:sldMk cId="2446632637" sldId="391"/>
            <ac:spMk id="7" creationId="{7FA0C793-E78B-9CF8-C621-44874C3E2060}"/>
          </ac:spMkLst>
        </pc:spChg>
        <pc:spChg chg="mod topLvl">
          <ac:chgData name="Thomas Noordeloos" userId="df9f46e9-7760-4f6a-814f-9e8180d7b46a" providerId="ADAL" clId="{46B8243E-8769-4A4B-9ABB-0F0A7692C2E3}" dt="2023-06-07T07:26:50.901" v="63" actId="165"/>
          <ac:spMkLst>
            <pc:docMk/>
            <pc:sldMk cId="2446632637" sldId="391"/>
            <ac:spMk id="8" creationId="{5FFEE95A-A635-EC60-8316-B32A76BDB7B3}"/>
          </ac:spMkLst>
        </pc:spChg>
        <pc:spChg chg="mod topLvl">
          <ac:chgData name="Thomas Noordeloos" userId="df9f46e9-7760-4f6a-814f-9e8180d7b46a" providerId="ADAL" clId="{46B8243E-8769-4A4B-9ABB-0F0A7692C2E3}" dt="2023-06-07T07:26:50.901" v="63" actId="165"/>
          <ac:spMkLst>
            <pc:docMk/>
            <pc:sldMk cId="2446632637" sldId="391"/>
            <ac:spMk id="9" creationId="{470143AC-0D04-67AA-7483-768CDDA89DEA}"/>
          </ac:spMkLst>
        </pc:spChg>
        <pc:spChg chg="del">
          <ac:chgData name="Thomas Noordeloos" userId="df9f46e9-7760-4f6a-814f-9e8180d7b46a" providerId="ADAL" clId="{46B8243E-8769-4A4B-9ABB-0F0A7692C2E3}" dt="2023-06-07T07:26:30.865" v="59" actId="478"/>
          <ac:spMkLst>
            <pc:docMk/>
            <pc:sldMk cId="2446632637" sldId="391"/>
            <ac:spMk id="11" creationId="{CAE39DA1-E557-0E53-7DDE-0B64BCB56A10}"/>
          </ac:spMkLst>
        </pc:spChg>
        <pc:spChg chg="del">
          <ac:chgData name="Thomas Noordeloos" userId="df9f46e9-7760-4f6a-814f-9e8180d7b46a" providerId="ADAL" clId="{46B8243E-8769-4A4B-9ABB-0F0A7692C2E3}" dt="2023-06-07T07:26:25.856" v="56" actId="478"/>
          <ac:spMkLst>
            <pc:docMk/>
            <pc:sldMk cId="2446632637" sldId="391"/>
            <ac:spMk id="12" creationId="{353921A6-3A00-CA99-3D41-893A7AC76CF5}"/>
          </ac:spMkLst>
        </pc:spChg>
        <pc:spChg chg="add del mod">
          <ac:chgData name="Thomas Noordeloos" userId="df9f46e9-7760-4f6a-814f-9e8180d7b46a" providerId="ADAL" clId="{46B8243E-8769-4A4B-9ABB-0F0A7692C2E3}" dt="2023-06-07T07:25:54.360" v="52" actId="478"/>
          <ac:spMkLst>
            <pc:docMk/>
            <pc:sldMk cId="2446632637" sldId="391"/>
            <ac:spMk id="13" creationId="{A39E634D-6F96-E5B6-3CED-E411C6E6C9D3}"/>
          </ac:spMkLst>
        </pc:spChg>
        <pc:spChg chg="del">
          <ac:chgData name="Thomas Noordeloos" userId="df9f46e9-7760-4f6a-814f-9e8180d7b46a" providerId="ADAL" clId="{46B8243E-8769-4A4B-9ABB-0F0A7692C2E3}" dt="2023-06-07T07:26:32.384" v="60" actId="478"/>
          <ac:spMkLst>
            <pc:docMk/>
            <pc:sldMk cId="2446632637" sldId="391"/>
            <ac:spMk id="14" creationId="{44C8A031-3A29-BA0A-E459-953A64C63506}"/>
          </ac:spMkLst>
        </pc:spChg>
        <pc:spChg chg="del mod topLvl">
          <ac:chgData name="Thomas Noordeloos" userId="df9f46e9-7760-4f6a-814f-9e8180d7b46a" providerId="ADAL" clId="{46B8243E-8769-4A4B-9ABB-0F0A7692C2E3}" dt="2023-06-07T07:32:23.160" v="69" actId="478"/>
          <ac:spMkLst>
            <pc:docMk/>
            <pc:sldMk cId="2446632637" sldId="391"/>
            <ac:spMk id="15" creationId="{9420B1F5-37F0-509F-E4CA-5EE0921CB713}"/>
          </ac:spMkLst>
        </pc:spChg>
        <pc:spChg chg="del">
          <ac:chgData name="Thomas Noordeloos" userId="df9f46e9-7760-4f6a-814f-9e8180d7b46a" providerId="ADAL" clId="{46B8243E-8769-4A4B-9ABB-0F0A7692C2E3}" dt="2023-06-07T07:26:24.316" v="55" actId="478"/>
          <ac:spMkLst>
            <pc:docMk/>
            <pc:sldMk cId="2446632637" sldId="391"/>
            <ac:spMk id="17" creationId="{0D03F971-F000-5EDA-D5A9-B97665DC3FD6}"/>
          </ac:spMkLst>
        </pc:spChg>
        <pc:spChg chg="mod topLvl">
          <ac:chgData name="Thomas Noordeloos" userId="df9f46e9-7760-4f6a-814f-9e8180d7b46a" providerId="ADAL" clId="{46B8243E-8769-4A4B-9ABB-0F0A7692C2E3}" dt="2023-06-07T07:26:12.706" v="53" actId="165"/>
          <ac:spMkLst>
            <pc:docMk/>
            <pc:sldMk cId="2446632637" sldId="391"/>
            <ac:spMk id="21" creationId="{A2EEDF09-2FCD-BFF4-8DB5-81C5AF7FFACC}"/>
          </ac:spMkLst>
        </pc:spChg>
        <pc:spChg chg="add del mod">
          <ac:chgData name="Thomas Noordeloos" userId="df9f46e9-7760-4f6a-814f-9e8180d7b46a" providerId="ADAL" clId="{46B8243E-8769-4A4B-9ABB-0F0A7692C2E3}" dt="2023-06-07T07:33:05.584" v="80" actId="478"/>
          <ac:spMkLst>
            <pc:docMk/>
            <pc:sldMk cId="2446632637" sldId="391"/>
            <ac:spMk id="24" creationId="{B0A6B778-1735-2CF2-3AB5-D440B50BBC0C}"/>
          </ac:spMkLst>
        </pc:spChg>
        <pc:spChg chg="add del mod">
          <ac:chgData name="Thomas Noordeloos" userId="df9f46e9-7760-4f6a-814f-9e8180d7b46a" providerId="ADAL" clId="{46B8243E-8769-4A4B-9ABB-0F0A7692C2E3}" dt="2023-06-07T07:32:23.160" v="69" actId="478"/>
          <ac:spMkLst>
            <pc:docMk/>
            <pc:sldMk cId="2446632637" sldId="391"/>
            <ac:spMk id="25" creationId="{2D6A283F-7293-A600-AE4D-B407188CF7D1}"/>
          </ac:spMkLst>
        </pc:spChg>
        <pc:spChg chg="add del mod">
          <ac:chgData name="Thomas Noordeloos" userId="df9f46e9-7760-4f6a-814f-9e8180d7b46a" providerId="ADAL" clId="{46B8243E-8769-4A4B-9ABB-0F0A7692C2E3}" dt="2023-06-07T07:32:23.160" v="69" actId="478"/>
          <ac:spMkLst>
            <pc:docMk/>
            <pc:sldMk cId="2446632637" sldId="391"/>
            <ac:spMk id="26" creationId="{46C11F0B-3258-FC89-12D5-B757AFF1B2E7}"/>
          </ac:spMkLst>
        </pc:spChg>
        <pc:spChg chg="add del mod">
          <ac:chgData name="Thomas Noordeloos" userId="df9f46e9-7760-4f6a-814f-9e8180d7b46a" providerId="ADAL" clId="{46B8243E-8769-4A4B-9ABB-0F0A7692C2E3}" dt="2023-06-07T07:32:23.160" v="69" actId="478"/>
          <ac:spMkLst>
            <pc:docMk/>
            <pc:sldMk cId="2446632637" sldId="391"/>
            <ac:spMk id="30" creationId="{1DEA75E7-F96E-E8D5-277E-DB2E765E74F2}"/>
          </ac:spMkLst>
        </pc:spChg>
        <pc:spChg chg="add mod">
          <ac:chgData name="Thomas Noordeloos" userId="df9f46e9-7760-4f6a-814f-9e8180d7b46a" providerId="ADAL" clId="{46B8243E-8769-4A4B-9ABB-0F0A7692C2E3}" dt="2023-06-07T07:33:05.859" v="81"/>
          <ac:spMkLst>
            <pc:docMk/>
            <pc:sldMk cId="2446632637" sldId="391"/>
            <ac:spMk id="31" creationId="{6D2B4B67-A44E-A733-2DDB-85BDF9159C0B}"/>
          </ac:spMkLst>
        </pc:spChg>
        <pc:spChg chg="add mod">
          <ac:chgData name="Thomas Noordeloos" userId="df9f46e9-7760-4f6a-814f-9e8180d7b46a" providerId="ADAL" clId="{46B8243E-8769-4A4B-9ABB-0F0A7692C2E3}" dt="2023-06-07T07:34:16.349" v="83" actId="1076"/>
          <ac:spMkLst>
            <pc:docMk/>
            <pc:sldMk cId="2446632637" sldId="391"/>
            <ac:spMk id="32" creationId="{6832DA69-D802-F5F6-C836-43ACF9CC43BF}"/>
          </ac:spMkLst>
        </pc:spChg>
        <pc:spChg chg="add mod">
          <ac:chgData name="Thomas Noordeloos" userId="df9f46e9-7760-4f6a-814f-9e8180d7b46a" providerId="ADAL" clId="{46B8243E-8769-4A4B-9ABB-0F0A7692C2E3}" dt="2023-06-07T07:37:02.048" v="114" actId="20577"/>
          <ac:spMkLst>
            <pc:docMk/>
            <pc:sldMk cId="2446632637" sldId="391"/>
            <ac:spMk id="33" creationId="{8FE39606-1FFB-2BE4-5045-D6E2D8D93BD7}"/>
          </ac:spMkLst>
        </pc:spChg>
        <pc:spChg chg="add mod">
          <ac:chgData name="Thomas Noordeloos" userId="df9f46e9-7760-4f6a-814f-9e8180d7b46a" providerId="ADAL" clId="{46B8243E-8769-4A4B-9ABB-0F0A7692C2E3}" dt="2023-06-07T07:38:44.723" v="119" actId="1037"/>
          <ac:spMkLst>
            <pc:docMk/>
            <pc:sldMk cId="2446632637" sldId="391"/>
            <ac:spMk id="36" creationId="{F0B3DA3F-0E33-55EC-5032-06EBA5505FEA}"/>
          </ac:spMkLst>
        </pc:spChg>
        <pc:spChg chg="add mod">
          <ac:chgData name="Thomas Noordeloos" userId="df9f46e9-7760-4f6a-814f-9e8180d7b46a" providerId="ADAL" clId="{46B8243E-8769-4A4B-9ABB-0F0A7692C2E3}" dt="2023-06-07T07:57:21.362" v="214" actId="20577"/>
          <ac:spMkLst>
            <pc:docMk/>
            <pc:sldMk cId="2446632637" sldId="391"/>
            <ac:spMk id="42" creationId="{75C5FD0F-3671-ADBC-2CB4-3B64C3F1E24F}"/>
          </ac:spMkLst>
        </pc:spChg>
        <pc:grpChg chg="add del mod topLvl">
          <ac:chgData name="Thomas Noordeloos" userId="df9f46e9-7760-4f6a-814f-9e8180d7b46a" providerId="ADAL" clId="{46B8243E-8769-4A4B-9ABB-0F0A7692C2E3}" dt="2023-06-07T07:26:50.901" v="63" actId="165"/>
          <ac:grpSpMkLst>
            <pc:docMk/>
            <pc:sldMk cId="2446632637" sldId="391"/>
            <ac:grpSpMk id="10" creationId="{730E667B-B5AF-250F-9782-750DDF78FDBA}"/>
          </ac:grpSpMkLst>
        </pc:grpChg>
        <pc:grpChg chg="del mod topLvl">
          <ac:chgData name="Thomas Noordeloos" userId="df9f46e9-7760-4f6a-814f-9e8180d7b46a" providerId="ADAL" clId="{46B8243E-8769-4A4B-9ABB-0F0A7692C2E3}" dt="2023-06-07T07:26:18.339" v="54" actId="165"/>
          <ac:grpSpMkLst>
            <pc:docMk/>
            <pc:sldMk cId="2446632637" sldId="391"/>
            <ac:grpSpMk id="16" creationId="{BBAA0AA4-7950-3C39-F4F5-3E3BA56BF51F}"/>
          </ac:grpSpMkLst>
        </pc:grpChg>
        <pc:grpChg chg="del">
          <ac:chgData name="Thomas Noordeloos" userId="df9f46e9-7760-4f6a-814f-9e8180d7b46a" providerId="ADAL" clId="{46B8243E-8769-4A4B-9ABB-0F0A7692C2E3}" dt="2023-06-07T07:26:12.706" v="53" actId="165"/>
          <ac:grpSpMkLst>
            <pc:docMk/>
            <pc:sldMk cId="2446632637" sldId="391"/>
            <ac:grpSpMk id="22" creationId="{FBA21282-1422-511F-AE3F-22FED53C5C61}"/>
          </ac:grpSpMkLst>
        </pc:grpChg>
        <pc:picChg chg="add del mod">
          <ac:chgData name="Thomas Noordeloos" userId="df9f46e9-7760-4f6a-814f-9e8180d7b46a" providerId="ADAL" clId="{46B8243E-8769-4A4B-9ABB-0F0A7692C2E3}" dt="2023-06-07T07:32:23.160" v="69" actId="478"/>
          <ac:picMkLst>
            <pc:docMk/>
            <pc:sldMk cId="2446632637" sldId="391"/>
            <ac:picMk id="27" creationId="{87AA56B3-7473-AE34-7AF3-217B302502EF}"/>
          </ac:picMkLst>
        </pc:picChg>
        <pc:picChg chg="add del mod">
          <ac:chgData name="Thomas Noordeloos" userId="df9f46e9-7760-4f6a-814f-9e8180d7b46a" providerId="ADAL" clId="{46B8243E-8769-4A4B-9ABB-0F0A7692C2E3}" dt="2023-06-07T07:32:23.160" v="69" actId="478"/>
          <ac:picMkLst>
            <pc:docMk/>
            <pc:sldMk cId="2446632637" sldId="391"/>
            <ac:picMk id="28" creationId="{1EF268FF-2754-EAC6-7CF2-7EDD7D6F12D6}"/>
          </ac:picMkLst>
        </pc:picChg>
        <pc:picChg chg="add del mod">
          <ac:chgData name="Thomas Noordeloos" userId="df9f46e9-7760-4f6a-814f-9e8180d7b46a" providerId="ADAL" clId="{46B8243E-8769-4A4B-9ABB-0F0A7692C2E3}" dt="2023-06-07T07:32:23.160" v="69" actId="478"/>
          <ac:picMkLst>
            <pc:docMk/>
            <pc:sldMk cId="2446632637" sldId="391"/>
            <ac:picMk id="29" creationId="{7BEC4738-59EA-E803-6F99-9503424B1CAA}"/>
          </ac:picMkLst>
        </pc:picChg>
        <pc:picChg chg="add mod">
          <ac:chgData name="Thomas Noordeloos" userId="df9f46e9-7760-4f6a-814f-9e8180d7b46a" providerId="ADAL" clId="{46B8243E-8769-4A4B-9ABB-0F0A7692C2E3}" dt="2023-06-07T07:34:16.349" v="83" actId="1076"/>
          <ac:picMkLst>
            <pc:docMk/>
            <pc:sldMk cId="2446632637" sldId="391"/>
            <ac:picMk id="34" creationId="{CCBEA794-F965-40D2-20A0-9ACE87BFC483}"/>
          </ac:picMkLst>
        </pc:picChg>
        <pc:picChg chg="add mod">
          <ac:chgData name="Thomas Noordeloos" userId="df9f46e9-7760-4f6a-814f-9e8180d7b46a" providerId="ADAL" clId="{46B8243E-8769-4A4B-9ABB-0F0A7692C2E3}" dt="2023-06-07T07:39:07.669" v="122" actId="688"/>
          <ac:picMkLst>
            <pc:docMk/>
            <pc:sldMk cId="2446632637" sldId="391"/>
            <ac:picMk id="35" creationId="{52BF0D25-64A7-A6A9-6065-419C0F10DB7D}"/>
          </ac:picMkLst>
        </pc:picChg>
        <pc:picChg chg="add mod">
          <ac:chgData name="Thomas Noordeloos" userId="df9f46e9-7760-4f6a-814f-9e8180d7b46a" providerId="ADAL" clId="{46B8243E-8769-4A4B-9ABB-0F0A7692C2E3}" dt="2023-06-07T07:58:19.509" v="218" actId="166"/>
          <ac:picMkLst>
            <pc:docMk/>
            <pc:sldMk cId="2446632637" sldId="391"/>
            <ac:picMk id="37" creationId="{C8B6CFE0-AC3F-9557-3D29-D9B3B05E39F8}"/>
          </ac:picMkLst>
        </pc:picChg>
        <pc:picChg chg="add del mod ord">
          <ac:chgData name="Thomas Noordeloos" userId="df9f46e9-7760-4f6a-814f-9e8180d7b46a" providerId="ADAL" clId="{46B8243E-8769-4A4B-9ABB-0F0A7692C2E3}" dt="2023-06-07T07:55:23.116" v="134" actId="478"/>
          <ac:picMkLst>
            <pc:docMk/>
            <pc:sldMk cId="2446632637" sldId="391"/>
            <ac:picMk id="39" creationId="{ACF81964-30D3-117D-8D5B-ED52FB84C2EB}"/>
          </ac:picMkLst>
        </pc:picChg>
        <pc:picChg chg="add mod">
          <ac:chgData name="Thomas Noordeloos" userId="df9f46e9-7760-4f6a-814f-9e8180d7b46a" providerId="ADAL" clId="{46B8243E-8769-4A4B-9ABB-0F0A7692C2E3}" dt="2023-06-07T07:58:13.396" v="217" actId="14100"/>
          <ac:picMkLst>
            <pc:docMk/>
            <pc:sldMk cId="2446632637" sldId="391"/>
            <ac:picMk id="41" creationId="{A73561B0-8069-28B2-CE4A-F1D4504F6A0E}"/>
          </ac:picMkLst>
        </pc:picChg>
        <pc:picChg chg="mod topLvl">
          <ac:chgData name="Thomas Noordeloos" userId="df9f46e9-7760-4f6a-814f-9e8180d7b46a" providerId="ADAL" clId="{46B8243E-8769-4A4B-9ABB-0F0A7692C2E3}" dt="2023-06-07T07:39:03.311" v="121" actId="1076"/>
          <ac:picMkLst>
            <pc:docMk/>
            <pc:sldMk cId="2446632637" sldId="391"/>
            <ac:picMk id="1026" creationId="{A6D130DD-F261-3C3E-FB0B-21EA7EBF7798}"/>
          </ac:picMkLst>
        </pc:picChg>
      </pc:sldChg>
      <pc:sldChg chg="addSp delSp modSp add mod">
        <pc:chgData name="Thomas Noordeloos" userId="df9f46e9-7760-4f6a-814f-9e8180d7b46a" providerId="ADAL" clId="{46B8243E-8769-4A4B-9ABB-0F0A7692C2E3}" dt="2023-06-07T08:19:14.044" v="311" actId="478"/>
        <pc:sldMkLst>
          <pc:docMk/>
          <pc:sldMk cId="2713825611" sldId="392"/>
        </pc:sldMkLst>
        <pc:spChg chg="add mod">
          <ac:chgData name="Thomas Noordeloos" userId="df9f46e9-7760-4f6a-814f-9e8180d7b46a" providerId="ADAL" clId="{46B8243E-8769-4A4B-9ABB-0F0A7692C2E3}" dt="2023-06-07T08:01:35.452" v="280" actId="14100"/>
          <ac:spMkLst>
            <pc:docMk/>
            <pc:sldMk cId="2713825611" sldId="392"/>
            <ac:spMk id="2" creationId="{AAEC2507-E763-9C7D-5720-6EDA8D63A4CA}"/>
          </ac:spMkLst>
        </pc:spChg>
        <pc:spChg chg="add mod">
          <ac:chgData name="Thomas Noordeloos" userId="df9f46e9-7760-4f6a-814f-9e8180d7b46a" providerId="ADAL" clId="{46B8243E-8769-4A4B-9ABB-0F0A7692C2E3}" dt="2023-06-07T08:17:56.467" v="306" actId="207"/>
          <ac:spMkLst>
            <pc:docMk/>
            <pc:sldMk cId="2713825611" sldId="392"/>
            <ac:spMk id="3" creationId="{95679C17-24EB-36FC-2708-26F6B2FE648A}"/>
          </ac:spMkLst>
        </pc:spChg>
        <pc:spChg chg="add mod">
          <ac:chgData name="Thomas Noordeloos" userId="df9f46e9-7760-4f6a-814f-9e8180d7b46a" providerId="ADAL" clId="{46B8243E-8769-4A4B-9ABB-0F0A7692C2E3}" dt="2023-06-07T08:18:07.042" v="308" actId="207"/>
          <ac:spMkLst>
            <pc:docMk/>
            <pc:sldMk cId="2713825611" sldId="392"/>
            <ac:spMk id="4" creationId="{2AAC5B0F-BD22-95E6-3948-AAD179D25DAE}"/>
          </ac:spMkLst>
        </pc:spChg>
        <pc:spChg chg="del">
          <ac:chgData name="Thomas Noordeloos" userId="df9f46e9-7760-4f6a-814f-9e8180d7b46a" providerId="ADAL" clId="{46B8243E-8769-4A4B-9ABB-0F0A7692C2E3}" dt="2023-06-07T07:59:48.235" v="247" actId="478"/>
          <ac:spMkLst>
            <pc:docMk/>
            <pc:sldMk cId="2713825611" sldId="392"/>
            <ac:spMk id="7" creationId="{7FA0C793-E78B-9CF8-C621-44874C3E2060}"/>
          </ac:spMkLst>
        </pc:spChg>
        <pc:spChg chg="del">
          <ac:chgData name="Thomas Noordeloos" userId="df9f46e9-7760-4f6a-814f-9e8180d7b46a" providerId="ADAL" clId="{46B8243E-8769-4A4B-9ABB-0F0A7692C2E3}" dt="2023-06-07T07:59:48.235" v="247" actId="478"/>
          <ac:spMkLst>
            <pc:docMk/>
            <pc:sldMk cId="2713825611" sldId="392"/>
            <ac:spMk id="8" creationId="{5FFEE95A-A635-EC60-8316-B32A76BDB7B3}"/>
          </ac:spMkLst>
        </pc:spChg>
        <pc:spChg chg="add mod">
          <ac:chgData name="Thomas Noordeloos" userId="df9f46e9-7760-4f6a-814f-9e8180d7b46a" providerId="ADAL" clId="{46B8243E-8769-4A4B-9ABB-0F0A7692C2E3}" dt="2023-06-07T08:18:16.557" v="310" actId="207"/>
          <ac:spMkLst>
            <pc:docMk/>
            <pc:sldMk cId="2713825611" sldId="392"/>
            <ac:spMk id="11" creationId="{5EAAD87D-86AC-8CB9-A42D-F515E388C872}"/>
          </ac:spMkLst>
        </pc:spChg>
        <pc:spChg chg="del">
          <ac:chgData name="Thomas Noordeloos" userId="df9f46e9-7760-4f6a-814f-9e8180d7b46a" providerId="ADAL" clId="{46B8243E-8769-4A4B-9ABB-0F0A7692C2E3}" dt="2023-06-07T07:59:49.628" v="248" actId="478"/>
          <ac:spMkLst>
            <pc:docMk/>
            <pc:sldMk cId="2713825611" sldId="392"/>
            <ac:spMk id="18" creationId="{B2BC4153-2D29-2FFB-18AB-5318F105B547}"/>
          </ac:spMkLst>
        </pc:spChg>
        <pc:spChg chg="del">
          <ac:chgData name="Thomas Noordeloos" userId="df9f46e9-7760-4f6a-814f-9e8180d7b46a" providerId="ADAL" clId="{46B8243E-8769-4A4B-9ABB-0F0A7692C2E3}" dt="2023-06-07T07:59:50.606" v="249" actId="478"/>
          <ac:spMkLst>
            <pc:docMk/>
            <pc:sldMk cId="2713825611" sldId="392"/>
            <ac:spMk id="19" creationId="{F9E2C8CE-07FF-8996-7AB2-22256DD25A3B}"/>
          </ac:spMkLst>
        </pc:spChg>
        <pc:spChg chg="mod ord">
          <ac:chgData name="Thomas Noordeloos" userId="df9f46e9-7760-4f6a-814f-9e8180d7b46a" providerId="ADAL" clId="{46B8243E-8769-4A4B-9ABB-0F0A7692C2E3}" dt="2023-06-07T08:01:50.899" v="283" actId="1076"/>
          <ac:spMkLst>
            <pc:docMk/>
            <pc:sldMk cId="2713825611" sldId="392"/>
            <ac:spMk id="20" creationId="{2614B81A-E314-B259-CA01-C4B62DF63812}"/>
          </ac:spMkLst>
        </pc:spChg>
        <pc:spChg chg="del">
          <ac:chgData name="Thomas Noordeloos" userId="df9f46e9-7760-4f6a-814f-9e8180d7b46a" providerId="ADAL" clId="{46B8243E-8769-4A4B-9ABB-0F0A7692C2E3}" dt="2023-06-07T07:59:52.511" v="250" actId="478"/>
          <ac:spMkLst>
            <pc:docMk/>
            <pc:sldMk cId="2713825611" sldId="392"/>
            <ac:spMk id="23" creationId="{0C87A30A-EC52-84FB-5983-E76380C4B6FF}"/>
          </ac:spMkLst>
        </pc:spChg>
        <pc:spChg chg="mod">
          <ac:chgData name="Thomas Noordeloos" userId="df9f46e9-7760-4f6a-814f-9e8180d7b46a" providerId="ADAL" clId="{46B8243E-8769-4A4B-9ABB-0F0A7692C2E3}" dt="2023-06-07T08:17:46.778" v="304" actId="20577"/>
          <ac:spMkLst>
            <pc:docMk/>
            <pc:sldMk cId="2713825611" sldId="392"/>
            <ac:spMk id="31" creationId="{6D2B4B67-A44E-A733-2DDB-85BDF9159C0B}"/>
          </ac:spMkLst>
        </pc:spChg>
        <pc:spChg chg="del">
          <ac:chgData name="Thomas Noordeloos" userId="df9f46e9-7760-4f6a-814f-9e8180d7b46a" providerId="ADAL" clId="{46B8243E-8769-4A4B-9ABB-0F0A7692C2E3}" dt="2023-06-07T07:59:18.426" v="240" actId="478"/>
          <ac:spMkLst>
            <pc:docMk/>
            <pc:sldMk cId="2713825611" sldId="392"/>
            <ac:spMk id="32" creationId="{6832DA69-D802-F5F6-C836-43ACF9CC43BF}"/>
          </ac:spMkLst>
        </pc:spChg>
        <pc:spChg chg="del">
          <ac:chgData name="Thomas Noordeloos" userId="df9f46e9-7760-4f6a-814f-9e8180d7b46a" providerId="ADAL" clId="{46B8243E-8769-4A4B-9ABB-0F0A7692C2E3}" dt="2023-06-07T07:59:17.410" v="237" actId="478"/>
          <ac:spMkLst>
            <pc:docMk/>
            <pc:sldMk cId="2713825611" sldId="392"/>
            <ac:spMk id="33" creationId="{8FE39606-1FFB-2BE4-5045-D6E2D8D93BD7}"/>
          </ac:spMkLst>
        </pc:spChg>
        <pc:spChg chg="del mod">
          <ac:chgData name="Thomas Noordeloos" userId="df9f46e9-7760-4f6a-814f-9e8180d7b46a" providerId="ADAL" clId="{46B8243E-8769-4A4B-9ABB-0F0A7692C2E3}" dt="2023-06-07T07:59:17.439" v="239"/>
          <ac:spMkLst>
            <pc:docMk/>
            <pc:sldMk cId="2713825611" sldId="392"/>
            <ac:spMk id="42" creationId="{75C5FD0F-3671-ADBC-2CB4-3B64C3F1E24F}"/>
          </ac:spMkLst>
        </pc:spChg>
        <pc:picChg chg="add mod">
          <ac:chgData name="Thomas Noordeloos" userId="df9f46e9-7760-4f6a-814f-9e8180d7b46a" providerId="ADAL" clId="{46B8243E-8769-4A4B-9ABB-0F0A7692C2E3}" dt="2023-06-07T08:14:53.820" v="288" actId="1076"/>
          <ac:picMkLst>
            <pc:docMk/>
            <pc:sldMk cId="2713825611" sldId="392"/>
            <ac:picMk id="5" creationId="{82E93ADF-9990-2D91-6D30-72F4EE5DA16B}"/>
          </ac:picMkLst>
        </pc:picChg>
        <pc:picChg chg="add mod">
          <ac:chgData name="Thomas Noordeloos" userId="df9f46e9-7760-4f6a-814f-9e8180d7b46a" providerId="ADAL" clId="{46B8243E-8769-4A4B-9ABB-0F0A7692C2E3}" dt="2023-06-07T08:14:53.820" v="288" actId="1076"/>
          <ac:picMkLst>
            <pc:docMk/>
            <pc:sldMk cId="2713825611" sldId="392"/>
            <ac:picMk id="6" creationId="{0E401096-7562-7454-87A1-86A92600517C}"/>
          </ac:picMkLst>
        </pc:picChg>
        <pc:picChg chg="add mod">
          <ac:chgData name="Thomas Noordeloos" userId="df9f46e9-7760-4f6a-814f-9e8180d7b46a" providerId="ADAL" clId="{46B8243E-8769-4A4B-9ABB-0F0A7692C2E3}" dt="2023-06-07T08:14:53.820" v="288" actId="1076"/>
          <ac:picMkLst>
            <pc:docMk/>
            <pc:sldMk cId="2713825611" sldId="392"/>
            <ac:picMk id="10" creationId="{AB9CF4BC-F94B-C2E1-9491-B8E9B5E6C8F6}"/>
          </ac:picMkLst>
        </pc:picChg>
        <pc:picChg chg="del">
          <ac:chgData name="Thomas Noordeloos" userId="df9f46e9-7760-4f6a-814f-9e8180d7b46a" providerId="ADAL" clId="{46B8243E-8769-4A4B-9ABB-0F0A7692C2E3}" dt="2023-06-07T07:59:18.952" v="241" actId="478"/>
          <ac:picMkLst>
            <pc:docMk/>
            <pc:sldMk cId="2713825611" sldId="392"/>
            <ac:picMk id="34" creationId="{CCBEA794-F965-40D2-20A0-9ACE87BFC483}"/>
          </ac:picMkLst>
        </pc:picChg>
        <pc:picChg chg="del">
          <ac:chgData name="Thomas Noordeloos" userId="df9f46e9-7760-4f6a-814f-9e8180d7b46a" providerId="ADAL" clId="{46B8243E-8769-4A4B-9ABB-0F0A7692C2E3}" dt="2023-06-07T07:59:25.487" v="244" actId="478"/>
          <ac:picMkLst>
            <pc:docMk/>
            <pc:sldMk cId="2713825611" sldId="392"/>
            <ac:picMk id="35" creationId="{52BF0D25-64A7-A6A9-6065-419C0F10DB7D}"/>
          </ac:picMkLst>
        </pc:picChg>
        <pc:picChg chg="del">
          <ac:chgData name="Thomas Noordeloos" userId="df9f46e9-7760-4f6a-814f-9e8180d7b46a" providerId="ADAL" clId="{46B8243E-8769-4A4B-9ABB-0F0A7692C2E3}" dt="2023-06-07T07:59:24.938" v="243" actId="478"/>
          <ac:picMkLst>
            <pc:docMk/>
            <pc:sldMk cId="2713825611" sldId="392"/>
            <ac:picMk id="37" creationId="{C8B6CFE0-AC3F-9557-3D29-D9B3B05E39F8}"/>
          </ac:picMkLst>
        </pc:picChg>
        <pc:picChg chg="del mod">
          <ac:chgData name="Thomas Noordeloos" userId="df9f46e9-7760-4f6a-814f-9e8180d7b46a" providerId="ADAL" clId="{46B8243E-8769-4A4B-9ABB-0F0A7692C2E3}" dt="2023-06-07T08:19:14.044" v="311" actId="478"/>
          <ac:picMkLst>
            <pc:docMk/>
            <pc:sldMk cId="2713825611" sldId="392"/>
            <ac:picMk id="41" creationId="{A73561B0-8069-28B2-CE4A-F1D4504F6A0E}"/>
          </ac:picMkLst>
        </pc:picChg>
        <pc:picChg chg="mod">
          <ac:chgData name="Thomas Noordeloos" userId="df9f46e9-7760-4f6a-814f-9e8180d7b46a" providerId="ADAL" clId="{46B8243E-8769-4A4B-9ABB-0F0A7692C2E3}" dt="2023-06-07T08:00:21.315" v="252" actId="1076"/>
          <ac:picMkLst>
            <pc:docMk/>
            <pc:sldMk cId="2713825611" sldId="392"/>
            <ac:picMk id="1026" creationId="{A6D130DD-F261-3C3E-FB0B-21EA7EBF7798}"/>
          </ac:picMkLst>
        </pc:picChg>
      </pc:sldChg>
      <pc:sldChg chg="addSp delSp modSp add mod">
        <pc:chgData name="Thomas Noordeloos" userId="df9f46e9-7760-4f6a-814f-9e8180d7b46a" providerId="ADAL" clId="{46B8243E-8769-4A4B-9ABB-0F0A7692C2E3}" dt="2023-06-07T08:27:14.409" v="384" actId="14100"/>
        <pc:sldMkLst>
          <pc:docMk/>
          <pc:sldMk cId="772481016" sldId="393"/>
        </pc:sldMkLst>
        <pc:spChg chg="del">
          <ac:chgData name="Thomas Noordeloos" userId="df9f46e9-7760-4f6a-814f-9e8180d7b46a" providerId="ADAL" clId="{46B8243E-8769-4A4B-9ABB-0F0A7692C2E3}" dt="2023-06-07T08:21:30.165" v="334" actId="478"/>
          <ac:spMkLst>
            <pc:docMk/>
            <pc:sldMk cId="772481016" sldId="393"/>
            <ac:spMk id="3" creationId="{95679C17-24EB-36FC-2708-26F6B2FE648A}"/>
          </ac:spMkLst>
        </pc:spChg>
        <pc:spChg chg="del">
          <ac:chgData name="Thomas Noordeloos" userId="df9f46e9-7760-4f6a-814f-9e8180d7b46a" providerId="ADAL" clId="{46B8243E-8769-4A4B-9ABB-0F0A7692C2E3}" dt="2023-06-07T08:21:30.165" v="334" actId="478"/>
          <ac:spMkLst>
            <pc:docMk/>
            <pc:sldMk cId="772481016" sldId="393"/>
            <ac:spMk id="4" creationId="{2AAC5B0F-BD22-95E6-3948-AAD179D25DAE}"/>
          </ac:spMkLst>
        </pc:spChg>
        <pc:spChg chg="del">
          <ac:chgData name="Thomas Noordeloos" userId="df9f46e9-7760-4f6a-814f-9e8180d7b46a" providerId="ADAL" clId="{46B8243E-8769-4A4B-9ABB-0F0A7692C2E3}" dt="2023-06-07T08:21:30.165" v="334" actId="478"/>
          <ac:spMkLst>
            <pc:docMk/>
            <pc:sldMk cId="772481016" sldId="393"/>
            <ac:spMk id="11" creationId="{5EAAD87D-86AC-8CB9-A42D-F515E388C872}"/>
          </ac:spMkLst>
        </pc:spChg>
        <pc:spChg chg="mod">
          <ac:chgData name="Thomas Noordeloos" userId="df9f46e9-7760-4f6a-814f-9e8180d7b46a" providerId="ADAL" clId="{46B8243E-8769-4A4B-9ABB-0F0A7692C2E3}" dt="2023-06-07T08:21:24.317" v="333" actId="207"/>
          <ac:spMkLst>
            <pc:docMk/>
            <pc:sldMk cId="772481016" sldId="393"/>
            <ac:spMk id="31" creationId="{6D2B4B67-A44E-A733-2DDB-85BDF9159C0B}"/>
          </ac:spMkLst>
        </pc:spChg>
        <pc:picChg chg="del">
          <ac:chgData name="Thomas Noordeloos" userId="df9f46e9-7760-4f6a-814f-9e8180d7b46a" providerId="ADAL" clId="{46B8243E-8769-4A4B-9ABB-0F0A7692C2E3}" dt="2023-06-07T08:21:30.165" v="334" actId="478"/>
          <ac:picMkLst>
            <pc:docMk/>
            <pc:sldMk cId="772481016" sldId="393"/>
            <ac:picMk id="5" creationId="{82E93ADF-9990-2D91-6D30-72F4EE5DA16B}"/>
          </ac:picMkLst>
        </pc:picChg>
        <pc:picChg chg="del">
          <ac:chgData name="Thomas Noordeloos" userId="df9f46e9-7760-4f6a-814f-9e8180d7b46a" providerId="ADAL" clId="{46B8243E-8769-4A4B-9ABB-0F0A7692C2E3}" dt="2023-06-07T08:21:30.165" v="334" actId="478"/>
          <ac:picMkLst>
            <pc:docMk/>
            <pc:sldMk cId="772481016" sldId="393"/>
            <ac:picMk id="6" creationId="{0E401096-7562-7454-87A1-86A92600517C}"/>
          </ac:picMkLst>
        </pc:picChg>
        <pc:picChg chg="add del mod">
          <ac:chgData name="Thomas Noordeloos" userId="df9f46e9-7760-4f6a-814f-9e8180d7b46a" providerId="ADAL" clId="{46B8243E-8769-4A4B-9ABB-0F0A7692C2E3}" dt="2023-06-07T08:21:52.176" v="341" actId="478"/>
          <ac:picMkLst>
            <pc:docMk/>
            <pc:sldMk cId="772481016" sldId="393"/>
            <ac:picMk id="7" creationId="{AFF0E0B5-8237-BC7B-508B-7452813123B6}"/>
          </ac:picMkLst>
        </pc:picChg>
        <pc:picChg chg="del">
          <ac:chgData name="Thomas Noordeloos" userId="df9f46e9-7760-4f6a-814f-9e8180d7b46a" providerId="ADAL" clId="{46B8243E-8769-4A4B-9ABB-0F0A7692C2E3}" dt="2023-06-07T08:21:30.165" v="334" actId="478"/>
          <ac:picMkLst>
            <pc:docMk/>
            <pc:sldMk cId="772481016" sldId="393"/>
            <ac:picMk id="10" creationId="{AB9CF4BC-F94B-C2E1-9491-B8E9B5E6C8F6}"/>
          </ac:picMkLst>
        </pc:picChg>
        <pc:picChg chg="add mod">
          <ac:chgData name="Thomas Noordeloos" userId="df9f46e9-7760-4f6a-814f-9e8180d7b46a" providerId="ADAL" clId="{46B8243E-8769-4A4B-9ABB-0F0A7692C2E3}" dt="2023-06-07T08:24:02.183" v="358" actId="1076"/>
          <ac:picMkLst>
            <pc:docMk/>
            <pc:sldMk cId="772481016" sldId="393"/>
            <ac:picMk id="1028" creationId="{50A93847-D1E0-A8C6-55B8-B5E3779351DA}"/>
          </ac:picMkLst>
        </pc:picChg>
        <pc:picChg chg="add mod">
          <ac:chgData name="Thomas Noordeloos" userId="df9f46e9-7760-4f6a-814f-9e8180d7b46a" providerId="ADAL" clId="{46B8243E-8769-4A4B-9ABB-0F0A7692C2E3}" dt="2023-06-07T08:26:04.403" v="380" actId="14100"/>
          <ac:picMkLst>
            <pc:docMk/>
            <pc:sldMk cId="772481016" sldId="393"/>
            <ac:picMk id="1030" creationId="{81BEC2F1-8E18-E8EB-399F-DD3089D5C4CB}"/>
          </ac:picMkLst>
        </pc:picChg>
        <pc:picChg chg="add mod">
          <ac:chgData name="Thomas Noordeloos" userId="df9f46e9-7760-4f6a-814f-9e8180d7b46a" providerId="ADAL" clId="{46B8243E-8769-4A4B-9ABB-0F0A7692C2E3}" dt="2023-06-07T08:25:20.197" v="368" actId="732"/>
          <ac:picMkLst>
            <pc:docMk/>
            <pc:sldMk cId="772481016" sldId="393"/>
            <ac:picMk id="1032" creationId="{067196E5-2ABF-E7CB-DCD9-3EA9622D1C83}"/>
          </ac:picMkLst>
        </pc:picChg>
        <pc:picChg chg="add mod">
          <ac:chgData name="Thomas Noordeloos" userId="df9f46e9-7760-4f6a-814f-9e8180d7b46a" providerId="ADAL" clId="{46B8243E-8769-4A4B-9ABB-0F0A7692C2E3}" dt="2023-06-07T08:24:18.225" v="361" actId="14100"/>
          <ac:picMkLst>
            <pc:docMk/>
            <pc:sldMk cId="772481016" sldId="393"/>
            <ac:picMk id="1034" creationId="{387482AC-516F-DB37-72C0-55D09E45CD92}"/>
          </ac:picMkLst>
        </pc:picChg>
        <pc:picChg chg="add mod">
          <ac:chgData name="Thomas Noordeloos" userId="df9f46e9-7760-4f6a-814f-9e8180d7b46a" providerId="ADAL" clId="{46B8243E-8769-4A4B-9ABB-0F0A7692C2E3}" dt="2023-06-07T08:25:56.664" v="378" actId="1076"/>
          <ac:picMkLst>
            <pc:docMk/>
            <pc:sldMk cId="772481016" sldId="393"/>
            <ac:picMk id="1036" creationId="{8A9037E9-1BC1-A0BB-DDC0-20D878AEDC10}"/>
          </ac:picMkLst>
        </pc:picChg>
        <pc:picChg chg="add mod">
          <ac:chgData name="Thomas Noordeloos" userId="df9f46e9-7760-4f6a-814f-9e8180d7b46a" providerId="ADAL" clId="{46B8243E-8769-4A4B-9ABB-0F0A7692C2E3}" dt="2023-06-07T08:27:14.409" v="384" actId="14100"/>
          <ac:picMkLst>
            <pc:docMk/>
            <pc:sldMk cId="772481016" sldId="393"/>
            <ac:picMk id="1038" creationId="{AC600F3B-C2EA-ABAB-EF84-7DF7848CD23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4331D9-A5A1-40E2-B0C2-126BCB0E95C6}" type="datetimeFigureOut">
              <a:rPr lang="nl-NL" smtClean="0"/>
              <a:t>7-6-2023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E00745-2EE1-4F4F-89E0-8942A9C92D99}" type="slidenum">
              <a:rPr lang="nl-NL" smtClean="0"/>
              <a:t>‹nr.›</a:t>
            </a:fld>
            <a:endParaRPr lang="nl-NL"/>
          </a:p>
        </p:txBody>
      </p:sp>
    </p:spTree>
    <p:extLst>
      <p:ext uri="{BB962C8B-B14F-4D97-AF65-F5344CB8AC3E}">
        <p14:creationId xmlns:p14="http://schemas.microsoft.com/office/powerpoint/2010/main" val="1562490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BE00745-2EE1-4F4F-89E0-8942A9C92D99}" type="slidenum">
              <a:rPr lang="nl-NL" smtClean="0"/>
              <a:t>5</a:t>
            </a:fld>
            <a:endParaRPr lang="nl-NL"/>
          </a:p>
        </p:txBody>
      </p:sp>
    </p:spTree>
    <p:extLst>
      <p:ext uri="{BB962C8B-B14F-4D97-AF65-F5344CB8AC3E}">
        <p14:creationId xmlns:p14="http://schemas.microsoft.com/office/powerpoint/2010/main" val="762521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BE00745-2EE1-4F4F-89E0-8942A9C92D99}" type="slidenum">
              <a:rPr lang="nl-NL" smtClean="0"/>
              <a:t>6</a:t>
            </a:fld>
            <a:endParaRPr lang="nl-NL"/>
          </a:p>
        </p:txBody>
      </p:sp>
    </p:spTree>
    <p:extLst>
      <p:ext uri="{BB962C8B-B14F-4D97-AF65-F5344CB8AC3E}">
        <p14:creationId xmlns:p14="http://schemas.microsoft.com/office/powerpoint/2010/main" val="1547575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BE00745-2EE1-4F4F-89E0-8942A9C92D99}" type="slidenum">
              <a:rPr lang="nl-NL" smtClean="0"/>
              <a:t>7</a:t>
            </a:fld>
            <a:endParaRPr lang="nl-NL"/>
          </a:p>
        </p:txBody>
      </p:sp>
    </p:spTree>
    <p:extLst>
      <p:ext uri="{BB962C8B-B14F-4D97-AF65-F5344CB8AC3E}">
        <p14:creationId xmlns:p14="http://schemas.microsoft.com/office/powerpoint/2010/main" val="217203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BE00745-2EE1-4F4F-89E0-8942A9C92D99}" type="slidenum">
              <a:rPr lang="nl-NL" smtClean="0"/>
              <a:t>8</a:t>
            </a:fld>
            <a:endParaRPr lang="nl-NL"/>
          </a:p>
        </p:txBody>
      </p:sp>
    </p:spTree>
    <p:extLst>
      <p:ext uri="{BB962C8B-B14F-4D97-AF65-F5344CB8AC3E}">
        <p14:creationId xmlns:p14="http://schemas.microsoft.com/office/powerpoint/2010/main" val="40538856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7-6-2023</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15559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7-6-2023</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361214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7-6-2023</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793660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F0E414-6019-496D-9C03-7346D73D455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CF72AC6-87D3-4024-A89A-935B6DF6658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9C3221C-ECBD-4A7E-8BC3-F415344A97DB}"/>
              </a:ext>
            </a:extLst>
          </p:cNvPr>
          <p:cNvSpPr>
            <a:spLocks noGrp="1"/>
          </p:cNvSpPr>
          <p:nvPr>
            <p:ph type="dt" sz="half" idx="10"/>
          </p:nvPr>
        </p:nvSpPr>
        <p:spPr/>
        <p:txBody>
          <a:bodyPr/>
          <a:lstStyle/>
          <a:p>
            <a:fld id="{4BF215A5-A422-4B3D-A4BB-81B6160C1D24}" type="datetimeFigureOut">
              <a:rPr lang="nl-NL" smtClean="0"/>
              <a:t>7-6-2023</a:t>
            </a:fld>
            <a:endParaRPr lang="nl-NL"/>
          </a:p>
        </p:txBody>
      </p:sp>
      <p:sp>
        <p:nvSpPr>
          <p:cNvPr id="5" name="Tijdelijke aanduiding voor voettekst 4">
            <a:extLst>
              <a:ext uri="{FF2B5EF4-FFF2-40B4-BE49-F238E27FC236}">
                <a16:creationId xmlns:a16="http://schemas.microsoft.com/office/drawing/2014/main" id="{7631E5D1-2422-4204-8B37-5CFF9E12357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0E7F4F0-5D53-4514-B332-8E983332B840}"/>
              </a:ext>
            </a:extLst>
          </p:cNvPr>
          <p:cNvSpPr>
            <a:spLocks noGrp="1"/>
          </p:cNvSpPr>
          <p:nvPr>
            <p:ph type="sldNum" sz="quarter" idx="12"/>
          </p:nvPr>
        </p:nvSpPr>
        <p:spPr/>
        <p:txBody>
          <a:bodyPr/>
          <a:lstStyle/>
          <a:p>
            <a:fld id="{5B2BCB22-C4C0-4FA3-91A8-CAF3E9437858}" type="slidenum">
              <a:rPr lang="nl-NL" smtClean="0"/>
              <a:t>‹nr.›</a:t>
            </a:fld>
            <a:endParaRPr lang="nl-NL"/>
          </a:p>
        </p:txBody>
      </p:sp>
    </p:spTree>
    <p:extLst>
      <p:ext uri="{BB962C8B-B14F-4D97-AF65-F5344CB8AC3E}">
        <p14:creationId xmlns:p14="http://schemas.microsoft.com/office/powerpoint/2010/main" val="1710225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CDCA036-7584-4922-8586-D27143D5614B}"/>
              </a:ext>
            </a:extLst>
          </p:cNvPr>
          <p:cNvSpPr>
            <a:spLocks noGrp="1"/>
          </p:cNvSpPr>
          <p:nvPr>
            <p:ph type="dt" sz="half" idx="10"/>
          </p:nvPr>
        </p:nvSpPr>
        <p:spPr/>
        <p:txBody>
          <a:bodyPr/>
          <a:lstStyle/>
          <a:p>
            <a:fld id="{7148E66D-2C39-4125-8AF3-537C50A9B782}" type="datetimeFigureOut">
              <a:rPr lang="nl-NL" smtClean="0"/>
              <a:t>7-6-2023</a:t>
            </a:fld>
            <a:endParaRPr lang="nl-NL"/>
          </a:p>
        </p:txBody>
      </p:sp>
      <p:sp>
        <p:nvSpPr>
          <p:cNvPr id="3" name="Tijdelijke aanduiding voor voettekst 2">
            <a:extLst>
              <a:ext uri="{FF2B5EF4-FFF2-40B4-BE49-F238E27FC236}">
                <a16:creationId xmlns:a16="http://schemas.microsoft.com/office/drawing/2014/main" id="{FDD78A8D-7113-4B1E-BA95-8B20E9AA7CB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2BFDDC8-91C5-4B4C-BB1A-57FFAF98C7B4}"/>
              </a:ext>
            </a:extLst>
          </p:cNvPr>
          <p:cNvSpPr>
            <a:spLocks noGrp="1"/>
          </p:cNvSpPr>
          <p:nvPr>
            <p:ph type="sldNum" sz="quarter" idx="12"/>
          </p:nvPr>
        </p:nvSpPr>
        <p:spPr/>
        <p:txBody>
          <a:bodyPr/>
          <a:lstStyle/>
          <a:p>
            <a:fld id="{E8099910-0118-41D0-B885-A5945F792F5E}" type="slidenum">
              <a:rPr lang="nl-NL" smtClean="0"/>
              <a:t>‹nr.›</a:t>
            </a:fld>
            <a:endParaRPr lang="nl-NL"/>
          </a:p>
        </p:txBody>
      </p:sp>
    </p:spTree>
    <p:extLst>
      <p:ext uri="{BB962C8B-B14F-4D97-AF65-F5344CB8AC3E}">
        <p14:creationId xmlns:p14="http://schemas.microsoft.com/office/powerpoint/2010/main" val="4122579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7-6-2023</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793288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8.pn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56A9E6-EF86-678F-C21B-FB1DDC146BF6}"/>
              </a:ext>
            </a:extLst>
          </p:cNvPr>
          <p:cNvSpPr>
            <a:spLocks noGrp="1"/>
          </p:cNvSpPr>
          <p:nvPr>
            <p:ph type="title"/>
          </p:nvPr>
        </p:nvSpPr>
        <p:spPr>
          <a:xfrm>
            <a:off x="838200" y="365125"/>
            <a:ext cx="10515600" cy="1850537"/>
          </a:xfrm>
        </p:spPr>
        <p:txBody>
          <a:bodyPr/>
          <a:lstStyle/>
          <a:p>
            <a:pPr algn="ctr"/>
            <a:r>
              <a:rPr lang="nl-NL" dirty="0">
                <a:solidFill>
                  <a:srgbClr val="002060"/>
                </a:solidFill>
                <a:latin typeface="Athletics ExtraBold" panose="02000000000000000000" pitchFamily="50" charset="0"/>
              </a:rPr>
              <a:t>Inrichting van een gebied</a:t>
            </a:r>
            <a:br>
              <a:rPr lang="nl-NL" dirty="0">
                <a:solidFill>
                  <a:srgbClr val="002060"/>
                </a:solidFill>
                <a:latin typeface="Athletics Regular" panose="02000000000000000000" pitchFamily="50" charset="0"/>
              </a:rPr>
            </a:br>
            <a:r>
              <a:rPr lang="nl-NL" sz="4000" dirty="0">
                <a:solidFill>
                  <a:srgbClr val="002060"/>
                </a:solidFill>
                <a:latin typeface="Athletics Regular" panose="02000000000000000000" pitchFamily="50" charset="0"/>
              </a:rPr>
              <a:t>Leerjaar 1 – periode 4</a:t>
            </a:r>
            <a:endParaRPr lang="nl-NL" dirty="0">
              <a:solidFill>
                <a:srgbClr val="002060"/>
              </a:solidFill>
              <a:latin typeface="Athletics Regular" panose="02000000000000000000" pitchFamily="50" charset="0"/>
            </a:endParaRPr>
          </a:p>
        </p:txBody>
      </p:sp>
      <p:pic>
        <p:nvPicPr>
          <p:cNvPr id="4" name="Picture 8" descr="Gemeente Tilburg - Cstories.nl - Business Storytelling">
            <a:extLst>
              <a:ext uri="{FF2B5EF4-FFF2-40B4-BE49-F238E27FC236}">
                <a16:creationId xmlns:a16="http://schemas.microsoft.com/office/drawing/2014/main" id="{961ED5D1-B0AA-EF2C-9A03-4D162B1722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4258" y="2057519"/>
            <a:ext cx="1505602" cy="13229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Software testing concept in flat style 1545839 Vector Art at Vecteezy">
            <a:extLst>
              <a:ext uri="{FF2B5EF4-FFF2-40B4-BE49-F238E27FC236}">
                <a16:creationId xmlns:a16="http://schemas.microsoft.com/office/drawing/2014/main" id="{27432D09-598C-93DA-400C-FD7714116C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536" r="10854"/>
          <a:stretch/>
        </p:blipFill>
        <p:spPr bwMode="auto">
          <a:xfrm>
            <a:off x="1846384" y="85287"/>
            <a:ext cx="7886700" cy="6590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414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518475"/>
            <a:ext cx="10515600" cy="1008667"/>
          </a:xfrm>
        </p:spPr>
        <p:txBody>
          <a:bodyPr>
            <a:normAutofit/>
          </a:bodyPr>
          <a:lstStyle/>
          <a:p>
            <a:r>
              <a:rPr lang="nl-NL" b="1" dirty="0"/>
              <a:t>Aan de slag</a:t>
            </a:r>
            <a:r>
              <a:rPr lang="nl-NL" dirty="0"/>
              <a:t> </a:t>
            </a:r>
          </a:p>
        </p:txBody>
      </p:sp>
      <p:sp>
        <p:nvSpPr>
          <p:cNvPr id="3" name="Tekstvak 2"/>
          <p:cNvSpPr txBox="1"/>
          <p:nvPr/>
        </p:nvSpPr>
        <p:spPr>
          <a:xfrm>
            <a:off x="966538" y="1774656"/>
            <a:ext cx="11105300" cy="3016210"/>
          </a:xfrm>
          <a:prstGeom prst="rect">
            <a:avLst/>
          </a:prstGeom>
          <a:noFill/>
        </p:spPr>
        <p:txBody>
          <a:bodyPr wrap="square" rtlCol="0">
            <a:spAutoFit/>
          </a:bodyPr>
          <a:lstStyle/>
          <a:p>
            <a:r>
              <a:rPr lang="nl-NL" sz="2800" b="1" dirty="0"/>
              <a:t>Opdracht:</a:t>
            </a:r>
          </a:p>
          <a:p>
            <a:pPr marL="914400" lvl="1" indent="-457200">
              <a:buFont typeface="Arial" panose="020B0604020202020204" pitchFamily="34" charset="0"/>
              <a:buChar char="•"/>
            </a:pPr>
            <a:r>
              <a:rPr lang="nl-NL" sz="2400" dirty="0"/>
              <a:t>Bereid je voor op de komst van de </a:t>
            </a:r>
            <a:r>
              <a:rPr lang="nl-NL" sz="2400" b="1" dirty="0">
                <a:solidFill>
                  <a:srgbClr val="0070C0"/>
                </a:solidFill>
              </a:rPr>
              <a:t>Decanenkring Tilburg</a:t>
            </a:r>
            <a:r>
              <a:rPr lang="nl-NL" sz="2400" dirty="0"/>
              <a:t>.</a:t>
            </a:r>
          </a:p>
          <a:p>
            <a:pPr marL="914400" lvl="1" indent="-457200">
              <a:buFont typeface="Arial" panose="020B0604020202020204" pitchFamily="34" charset="0"/>
              <a:buChar char="•"/>
            </a:pPr>
            <a:r>
              <a:rPr lang="nl-NL" sz="2400" dirty="0"/>
              <a:t>Kies </a:t>
            </a:r>
            <a:r>
              <a:rPr lang="nl-NL" sz="2400" b="1" dirty="0">
                <a:solidFill>
                  <a:srgbClr val="0070C0"/>
                </a:solidFill>
              </a:rPr>
              <a:t>referentiebeelden</a:t>
            </a:r>
            <a:r>
              <a:rPr lang="nl-NL" sz="2400" dirty="0"/>
              <a:t> die jullie ideeën en ontwerp verhelderen. </a:t>
            </a:r>
          </a:p>
          <a:p>
            <a:pPr marL="914400" lvl="1" indent="-457200">
              <a:buFont typeface="Arial" panose="020B0604020202020204" pitchFamily="34" charset="0"/>
              <a:buChar char="•"/>
            </a:pPr>
            <a:r>
              <a:rPr lang="nl-NL" sz="2400" dirty="0"/>
              <a:t>Stel per onderdeel van je ontwerp </a:t>
            </a:r>
            <a:r>
              <a:rPr lang="nl-NL" sz="2400" b="1" dirty="0">
                <a:solidFill>
                  <a:srgbClr val="0070C0"/>
                </a:solidFill>
              </a:rPr>
              <a:t>vragen</a:t>
            </a:r>
            <a:r>
              <a:rPr lang="nl-NL" sz="2400" dirty="0"/>
              <a:t> op die je wilt vragen aan de decanenkring. </a:t>
            </a:r>
          </a:p>
          <a:p>
            <a:pPr marL="914400" lvl="1" indent="-457200">
              <a:buFont typeface="Arial" panose="020B0604020202020204" pitchFamily="34" charset="0"/>
              <a:buChar char="•"/>
            </a:pPr>
            <a:r>
              <a:rPr lang="nl-NL" sz="2400" dirty="0"/>
              <a:t>Neem de </a:t>
            </a:r>
            <a:r>
              <a:rPr lang="nl-NL" sz="2400" b="1" dirty="0">
                <a:solidFill>
                  <a:srgbClr val="0070C0"/>
                </a:solidFill>
              </a:rPr>
              <a:t>feedback</a:t>
            </a:r>
            <a:r>
              <a:rPr lang="nl-NL" sz="2400" dirty="0"/>
              <a:t> die je ontvangt mee in je </a:t>
            </a:r>
            <a:r>
              <a:rPr lang="nl-NL" sz="2400" b="1" dirty="0">
                <a:solidFill>
                  <a:srgbClr val="0070C0"/>
                </a:solidFill>
              </a:rPr>
              <a:t>verantwoordingsdocument </a:t>
            </a:r>
          </a:p>
          <a:p>
            <a:pPr lvl="1"/>
            <a:r>
              <a:rPr lang="nl-NL" sz="2400" b="1" dirty="0">
                <a:solidFill>
                  <a:srgbClr val="0070C0"/>
                </a:solidFill>
              </a:rPr>
              <a:t>	</a:t>
            </a:r>
            <a:r>
              <a:rPr lang="nl-NL" sz="2400" dirty="0"/>
              <a:t>(na 15 juni)</a:t>
            </a:r>
          </a:p>
          <a:p>
            <a:endParaRPr lang="nl-NL" dirty="0"/>
          </a:p>
        </p:txBody>
      </p:sp>
    </p:spTree>
    <p:extLst>
      <p:ext uri="{BB962C8B-B14F-4D97-AF65-F5344CB8AC3E}">
        <p14:creationId xmlns:p14="http://schemas.microsoft.com/office/powerpoint/2010/main" val="922873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4400" b="1" dirty="0">
                <a:solidFill>
                  <a:srgbClr val="000644"/>
                </a:solidFill>
                <a:latin typeface="Arial" panose="020B0604020202020204" pitchFamily="34" charset="0"/>
                <a:cs typeface="Arial" panose="020B0604020202020204" pitchFamily="34" charset="0"/>
              </a:rPr>
              <a:t>Het ontwerp</a:t>
            </a:r>
            <a:endParaRPr lang="nl-NL" sz="4400" dirty="0">
              <a:solidFill>
                <a:srgbClr val="000644"/>
              </a:solidFill>
              <a:latin typeface="Arial" panose="020B0604020202020204" pitchFamily="34" charset="0"/>
              <a:cs typeface="Arial" panose="020B0604020202020204" pitchFamily="34" charset="0"/>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200" b="1" dirty="0">
                <a:solidFill>
                  <a:srgbClr val="000644"/>
                </a:solidFill>
                <a:latin typeface="Arial" panose="020B0604020202020204" pitchFamily="34" charset="0"/>
                <a:cs typeface="Arial" panose="020B0604020202020204" pitchFamily="34" charset="0"/>
              </a:rPr>
              <a:t>IBS Thema</a:t>
            </a:r>
          </a:p>
          <a:p>
            <a:pPr>
              <a:buFont typeface="Wingdings" panose="05000000000000000000" pitchFamily="2" charset="2"/>
              <a:buChar char="q"/>
            </a:pPr>
            <a:r>
              <a:rPr lang="nl-NL" sz="1200" dirty="0">
                <a:solidFill>
                  <a:schemeClr val="bg1">
                    <a:lumMod val="65000"/>
                  </a:schemeClr>
                </a:solidFill>
                <a:latin typeface="Arial" panose="020B0604020202020204" pitchFamily="34" charset="0"/>
                <a:cs typeface="Arial" panose="020B0604020202020204" pitchFamily="34" charset="0"/>
              </a:rPr>
              <a:t>Inventarisatie plangebied </a:t>
            </a:r>
          </a:p>
          <a:p>
            <a:pPr>
              <a:buFont typeface="Wingdings" panose="05000000000000000000" pitchFamily="2" charset="2"/>
              <a:buChar char="q"/>
            </a:pPr>
            <a:r>
              <a:rPr lang="nl-NL" sz="1200" dirty="0">
                <a:solidFill>
                  <a:schemeClr val="bg1">
                    <a:lumMod val="65000"/>
                  </a:schemeClr>
                </a:solidFill>
                <a:latin typeface="Arial" panose="020B0604020202020204" pitchFamily="34" charset="0"/>
                <a:cs typeface="Arial" panose="020B0604020202020204" pitchFamily="34" charset="0"/>
              </a:rPr>
              <a:t> Marktonderzoek</a:t>
            </a:r>
          </a:p>
          <a:p>
            <a:pPr>
              <a:buFont typeface="Wingdings" panose="05000000000000000000" pitchFamily="2" charset="2"/>
              <a:buChar char="ü"/>
            </a:pPr>
            <a:r>
              <a:rPr lang="nl-NL" sz="1200" b="1" dirty="0">
                <a:latin typeface="Arial" panose="020B0604020202020204" pitchFamily="34" charset="0"/>
                <a:cs typeface="Arial" panose="020B0604020202020204" pitchFamily="34" charset="0"/>
              </a:rPr>
              <a:t>Ontwerp</a:t>
            </a:r>
          </a:p>
          <a:p>
            <a:pPr>
              <a:buFont typeface="Wingdings" panose="05000000000000000000" pitchFamily="2" charset="2"/>
              <a:buChar char="q"/>
            </a:pPr>
            <a:r>
              <a:rPr lang="nl-NL" sz="1200" dirty="0">
                <a:solidFill>
                  <a:schemeClr val="bg1">
                    <a:lumMod val="65000"/>
                  </a:schemeClr>
                </a:solidFill>
                <a:latin typeface="Arial" panose="020B0604020202020204" pitchFamily="34" charset="0"/>
                <a:cs typeface="Arial" panose="020B0604020202020204" pitchFamily="34" charset="0"/>
              </a:rPr>
              <a:t>Natuur in de stad</a:t>
            </a:r>
          </a:p>
          <a:p>
            <a:pPr>
              <a:buFont typeface="Wingdings" panose="05000000000000000000" pitchFamily="2" charset="2"/>
              <a:buChar char="q"/>
            </a:pPr>
            <a:r>
              <a:rPr lang="nl-NL" sz="1200" dirty="0">
                <a:solidFill>
                  <a:schemeClr val="bg1">
                    <a:lumMod val="65000"/>
                  </a:schemeClr>
                </a:solidFill>
                <a:latin typeface="Arial" panose="020B0604020202020204" pitchFamily="34" charset="0"/>
                <a:cs typeface="Arial" panose="020B0604020202020204" pitchFamily="34" charset="0"/>
              </a:rPr>
              <a:t>Samenwerken</a:t>
            </a: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915404" y="1729015"/>
            <a:ext cx="5616947"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800" b="1" dirty="0">
                <a:solidFill>
                  <a:srgbClr val="000644"/>
                </a:solidFill>
                <a:latin typeface="Arial" panose="020B0604020202020204" pitchFamily="34" charset="0"/>
                <a:cs typeface="Arial" panose="020B0604020202020204" pitchFamily="34" charset="0"/>
              </a:rPr>
              <a:t>Vandaag</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 Voorbereiding ‘Decanenkring’</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 LA 3 Het ontwerp</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 Begrippenlijst</a:t>
            </a:r>
          </a:p>
          <a:p>
            <a:pPr marL="0" indent="0">
              <a:buNone/>
            </a:pPr>
            <a:endParaRPr lang="nl-NL" sz="1800" dirty="0">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1224436397"/>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dirty="0">
                          <a:solidFill>
                            <a:schemeClr val="bg1">
                              <a:lumMod val="85000"/>
                            </a:schemeClr>
                          </a:solidFill>
                          <a:latin typeface="+mn-lt"/>
                          <a:ea typeface="+mn-ea"/>
                          <a:cs typeface="+mn-cs"/>
                        </a:rPr>
                        <a:t>Week 1</a:t>
                      </a:r>
                    </a:p>
                  </a:txBody>
                  <a:tcPr anchor="ctr"/>
                </a:tc>
                <a:tc>
                  <a:txBody>
                    <a:bodyPr/>
                    <a:lstStyle/>
                    <a:p>
                      <a:pPr marL="0" algn="ctr" defTabSz="914400" rtl="0" eaLnBrk="1" latinLnBrk="0" hangingPunct="1"/>
                      <a:r>
                        <a:rPr lang="nl-NL" sz="1200" b="1" kern="1200" dirty="0">
                          <a:solidFill>
                            <a:schemeClr val="bg1">
                              <a:lumMod val="85000"/>
                            </a:schemeClr>
                          </a:solidFill>
                          <a:latin typeface="+mn-lt"/>
                          <a:ea typeface="+mn-ea"/>
                          <a:cs typeface="+mn-cs"/>
                        </a:rPr>
                        <a:t>Week 2</a:t>
                      </a:r>
                    </a:p>
                  </a:txBody>
                  <a:tcPr anchor="ctr"/>
                </a:tc>
                <a:tc>
                  <a:txBody>
                    <a:bodyPr/>
                    <a:lstStyle/>
                    <a:p>
                      <a:pPr algn="ctr"/>
                      <a:r>
                        <a:rPr lang="nl-NL" sz="1200" b="1" kern="1200" dirty="0">
                          <a:solidFill>
                            <a:schemeClr val="bg1">
                              <a:lumMod val="85000"/>
                            </a:schemeClr>
                          </a:solidFill>
                          <a:latin typeface="+mn-lt"/>
                          <a:ea typeface="+mn-ea"/>
                          <a:cs typeface="+mn-cs"/>
                        </a:rPr>
                        <a:t>Week 3</a:t>
                      </a:r>
                    </a:p>
                  </a:txBody>
                  <a:tcPr anchor="ctr"/>
                </a:tc>
                <a:tc>
                  <a:txBody>
                    <a:bodyPr/>
                    <a:lstStyle/>
                    <a:p>
                      <a:pPr algn="ctr"/>
                      <a:r>
                        <a:rPr lang="nl-NL" sz="1200" b="1" kern="1200" dirty="0">
                          <a:solidFill>
                            <a:schemeClr val="bg1">
                              <a:lumMod val="85000"/>
                            </a:schemeClr>
                          </a:solidFill>
                          <a:latin typeface="+mn-lt"/>
                          <a:ea typeface="+mn-ea"/>
                          <a:cs typeface="+mn-cs"/>
                        </a:rPr>
                        <a:t>Week 4</a:t>
                      </a:r>
                    </a:p>
                  </a:txBody>
                  <a:tcPr anchor="ctr"/>
                </a:tc>
                <a:tc>
                  <a:txBody>
                    <a:bodyPr/>
                    <a:lstStyle/>
                    <a:p>
                      <a:pPr algn="ctr"/>
                      <a:r>
                        <a:rPr lang="nl-NL" sz="1200" b="1" kern="1200" dirty="0">
                          <a:solidFill>
                            <a:schemeClr val="bg1">
                              <a:lumMod val="85000"/>
                            </a:schemeClr>
                          </a:solidFill>
                          <a:latin typeface="+mn-lt"/>
                          <a:ea typeface="+mn-ea"/>
                          <a:cs typeface="+mn-cs"/>
                        </a:rPr>
                        <a:t>Week 5</a:t>
                      </a:r>
                    </a:p>
                  </a:txBody>
                  <a:tcPr anchor="ctr"/>
                </a:tc>
                <a:tc>
                  <a:txBody>
                    <a:bodyPr/>
                    <a:lstStyle/>
                    <a:p>
                      <a:pPr algn="ctr"/>
                      <a:r>
                        <a:rPr lang="nl-NL" sz="1200" b="1" kern="1200" dirty="0">
                          <a:solidFill>
                            <a:srgbClr val="000644"/>
                          </a:solidFill>
                          <a:latin typeface="+mn-lt"/>
                          <a:ea typeface="+mn-ea"/>
                          <a:cs typeface="+mn-cs"/>
                        </a:rPr>
                        <a:t>Week 6</a:t>
                      </a:r>
                    </a:p>
                  </a:txBody>
                  <a:tcPr anchor="ctr"/>
                </a:tc>
                <a:tc>
                  <a:txBody>
                    <a:bodyPr/>
                    <a:lstStyle/>
                    <a:p>
                      <a:pPr algn="ctr"/>
                      <a:r>
                        <a:rPr lang="nl-NL" sz="1200" dirty="0">
                          <a:solidFill>
                            <a:schemeClr val="bg1">
                              <a:lumMod val="85000"/>
                            </a:schemeClr>
                          </a:solidFill>
                        </a:rPr>
                        <a:t>Week 7</a:t>
                      </a:r>
                    </a:p>
                  </a:txBody>
                  <a:tcPr anchor="ctr"/>
                </a:tc>
                <a:tc>
                  <a:txBody>
                    <a:bodyPr/>
                    <a:lstStyle/>
                    <a:p>
                      <a:pPr algn="ctr"/>
                      <a:r>
                        <a:rPr lang="nl-NL" sz="1200" dirty="0">
                          <a:solidFill>
                            <a:schemeClr val="bg1">
                              <a:lumMod val="85000"/>
                            </a:schemeClr>
                          </a:solidFill>
                        </a:rPr>
                        <a:t>Week 8</a:t>
                      </a:r>
                    </a:p>
                  </a:txBody>
                  <a:tcPr anchor="ctr"/>
                </a:tc>
                <a:tc>
                  <a:txBody>
                    <a:bodyPr/>
                    <a:lstStyle/>
                    <a:p>
                      <a:pPr algn="ctr"/>
                      <a:r>
                        <a:rPr lang="nl-NL" sz="1200" dirty="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200" b="1" dirty="0">
                <a:solidFill>
                  <a:srgbClr val="000644"/>
                </a:solidFill>
                <a:latin typeface="Arial" panose="020B0604020202020204" pitchFamily="34" charset="0"/>
                <a:cs typeface="Arial" panose="020B0604020202020204" pitchFamily="34" charset="0"/>
              </a:rPr>
              <a:t>IBS Toetsing</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a:t>
            </a:r>
            <a:r>
              <a:rPr lang="nl-NL" sz="1200" b="1" dirty="0">
                <a:latin typeface="Arial" panose="020B0604020202020204" pitchFamily="34" charset="0"/>
                <a:cs typeface="Arial" panose="020B0604020202020204" pitchFamily="34" charset="0"/>
              </a:rPr>
              <a:t>Kennistoets</a:t>
            </a:r>
          </a:p>
          <a:p>
            <a:pPr>
              <a:buFont typeface="Wingdings" panose="05000000000000000000" pitchFamily="2" charset="2"/>
              <a:buChar char="ü"/>
            </a:pPr>
            <a:r>
              <a:rPr lang="nl-NL" sz="1200" b="1" dirty="0">
                <a:latin typeface="Arial" panose="020B0604020202020204" pitchFamily="34" charset="0"/>
                <a:cs typeface="Arial" panose="020B0604020202020204" pitchFamily="34" charset="0"/>
              </a:rPr>
              <a:t>Verantwoordingsdocument</a:t>
            </a:r>
          </a:p>
          <a:p>
            <a:pPr>
              <a:buFont typeface="Wingdings" panose="05000000000000000000" pitchFamily="2" charset="2"/>
              <a:buChar char="q"/>
            </a:pPr>
            <a:r>
              <a:rPr lang="nl-NL" sz="1200" dirty="0">
                <a:solidFill>
                  <a:schemeClr val="bg1">
                    <a:lumMod val="65000"/>
                  </a:schemeClr>
                </a:solidFill>
                <a:latin typeface="Arial" panose="020B0604020202020204" pitchFamily="34" charset="0"/>
                <a:cs typeface="Arial" panose="020B0604020202020204" pitchFamily="34" charset="0"/>
              </a:rPr>
              <a:t> Presentatie</a:t>
            </a: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2859079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5A0AD8-2BBA-448E-A828-CEB453C1E3A9}"/>
              </a:ext>
            </a:extLst>
          </p:cNvPr>
          <p:cNvSpPr txBox="1">
            <a:spLocks/>
          </p:cNvSpPr>
          <p:nvPr/>
        </p:nvSpPr>
        <p:spPr>
          <a:xfrm>
            <a:off x="838200" y="365126"/>
            <a:ext cx="7765473" cy="424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dirty="0">
                <a:latin typeface="Athletics Bold" panose="02000000000000000000" pitchFamily="50" charset="0"/>
              </a:rPr>
              <a:t>Planning op hoofdlijnen (week 6 – 10) </a:t>
            </a:r>
          </a:p>
        </p:txBody>
      </p:sp>
      <p:graphicFrame>
        <p:nvGraphicFramePr>
          <p:cNvPr id="3" name="Tabel 2">
            <a:extLst>
              <a:ext uri="{FF2B5EF4-FFF2-40B4-BE49-F238E27FC236}">
                <a16:creationId xmlns:a16="http://schemas.microsoft.com/office/drawing/2014/main" id="{008E3B34-B420-498D-83F3-2AA3C8F1409E}"/>
              </a:ext>
            </a:extLst>
          </p:cNvPr>
          <p:cNvGraphicFramePr>
            <a:graphicFrameLocks noGrp="1"/>
          </p:cNvGraphicFramePr>
          <p:nvPr/>
        </p:nvGraphicFramePr>
        <p:xfrm>
          <a:off x="975590" y="1027906"/>
          <a:ext cx="9488055" cy="5384800"/>
        </p:xfrm>
        <a:graphic>
          <a:graphicData uri="http://schemas.openxmlformats.org/drawingml/2006/table">
            <a:tbl>
              <a:tblPr firstRow="1" firstCol="1" bandRow="1">
                <a:tableStyleId>{2D5ABB26-0587-4C30-8999-92F81FD0307C}</a:tableStyleId>
              </a:tblPr>
              <a:tblGrid>
                <a:gridCol w="1253269">
                  <a:extLst>
                    <a:ext uri="{9D8B030D-6E8A-4147-A177-3AD203B41FA5}">
                      <a16:colId xmlns:a16="http://schemas.microsoft.com/office/drawing/2014/main" val="3605072931"/>
                    </a:ext>
                  </a:extLst>
                </a:gridCol>
                <a:gridCol w="8234786">
                  <a:extLst>
                    <a:ext uri="{9D8B030D-6E8A-4147-A177-3AD203B41FA5}">
                      <a16:colId xmlns:a16="http://schemas.microsoft.com/office/drawing/2014/main" val="2078154552"/>
                    </a:ext>
                  </a:extLst>
                </a:gridCol>
              </a:tblGrid>
              <a:tr h="217754">
                <a:tc>
                  <a:txBody>
                    <a:bodyPr/>
                    <a:lstStyle/>
                    <a:p>
                      <a:pPr algn="l">
                        <a:lnSpc>
                          <a:spcPct val="100000"/>
                        </a:lnSpc>
                        <a:spcAft>
                          <a:spcPts val="800"/>
                        </a:spcAft>
                      </a:pPr>
                      <a:r>
                        <a:rPr lang="nl-NL" sz="2000" b="1" dirty="0">
                          <a:effectLst/>
                        </a:rPr>
                        <a:t>Week </a:t>
                      </a:r>
                      <a:endParaRPr lang="nl-N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a:lnSpc>
                          <a:spcPct val="100000"/>
                        </a:lnSpc>
                        <a:spcAft>
                          <a:spcPts val="800"/>
                        </a:spcAft>
                      </a:pPr>
                      <a:r>
                        <a:rPr lang="nl-NL" sz="2000" b="1" dirty="0">
                          <a:effectLst/>
                        </a:rPr>
                        <a:t>Algemene info </a:t>
                      </a:r>
                      <a:endParaRPr lang="nl-N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6372524"/>
                  </a:ext>
                </a:extLst>
              </a:tr>
              <a:tr h="773564">
                <a:tc>
                  <a:txBody>
                    <a:bodyPr/>
                    <a:lstStyle/>
                    <a:p>
                      <a:pPr algn="ctr">
                        <a:lnSpc>
                          <a:spcPct val="100000"/>
                        </a:lnSpc>
                        <a:spcAft>
                          <a:spcPts val="800"/>
                        </a:spcAft>
                      </a:pPr>
                      <a:r>
                        <a:rPr lang="nl-NL" sz="2400" b="1">
                          <a:effectLst/>
                        </a:rPr>
                        <a:t>6</a:t>
                      </a:r>
                      <a:endParaRPr lang="nl-NL" sz="2400" b="1">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endParaRPr lang="nl-NL" sz="1600" b="1" dirty="0">
                        <a:solidFill>
                          <a:srgbClr val="0070C0"/>
                        </a:solidFill>
                      </a:endParaRPr>
                    </a:p>
                    <a:p>
                      <a:pPr marL="0" marR="0" lvl="0" indent="0" algn="l" defTabSz="914400" rtl="0" eaLnBrk="1" fontAlgn="auto" latinLnBrk="0" hangingPunct="1">
                        <a:lnSpc>
                          <a:spcPct val="100000"/>
                        </a:lnSpc>
                        <a:spcBef>
                          <a:spcPts val="0"/>
                        </a:spcBef>
                        <a:spcAft>
                          <a:spcPts val="800"/>
                        </a:spcAft>
                        <a:buClrTx/>
                        <a:buSzTx/>
                        <a:buFontTx/>
                        <a:buNone/>
                        <a:tabLst/>
                        <a:defRPr/>
                      </a:pPr>
                      <a:r>
                        <a:rPr lang="nl-NL" sz="1600" b="1" dirty="0">
                          <a:solidFill>
                            <a:srgbClr val="0070C0"/>
                          </a:solidFill>
                        </a:rPr>
                        <a:t>Scenario’s</a:t>
                      </a:r>
                      <a:r>
                        <a:rPr lang="nl-NL" sz="1600" b="1" dirty="0">
                          <a:solidFill>
                            <a:srgbClr val="D60093"/>
                          </a:solidFill>
                        </a:rPr>
                        <a:t> </a:t>
                      </a:r>
                      <a:r>
                        <a:rPr lang="nl-NL" sz="1600" dirty="0"/>
                        <a:t>Wat zijn mogelijke oplossingen?</a:t>
                      </a:r>
                    </a:p>
                    <a:p>
                      <a:pPr algn="l">
                        <a:lnSpc>
                          <a:spcPct val="100000"/>
                        </a:lnSpc>
                        <a:spcAft>
                          <a:spcPts val="800"/>
                        </a:spcAft>
                      </a:pPr>
                      <a:endParaRPr lang="nl-NL" sz="1600" dirty="0">
                        <a:effectLst/>
                      </a:endParaRPr>
                    </a:p>
                  </a:txBody>
                  <a:tcPr marL="68444" marR="68444"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0300457"/>
                  </a:ext>
                </a:extLst>
              </a:tr>
              <a:tr h="451542">
                <a:tc>
                  <a:txBody>
                    <a:bodyPr/>
                    <a:lstStyle/>
                    <a:p>
                      <a:pPr algn="ctr">
                        <a:lnSpc>
                          <a:spcPct val="100000"/>
                        </a:lnSpc>
                        <a:spcAft>
                          <a:spcPts val="800"/>
                        </a:spcAft>
                      </a:pPr>
                      <a:r>
                        <a:rPr lang="nl-NL" sz="2400" b="1">
                          <a:effectLst/>
                        </a:rPr>
                        <a:t>7</a:t>
                      </a:r>
                      <a:endParaRPr lang="nl-NL" sz="2400" b="1">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sz="1600" b="1" dirty="0">
                        <a:solidFill>
                          <a:srgbClr val="0070C0"/>
                        </a:solidFill>
                      </a:endParaRPr>
                    </a:p>
                    <a:p>
                      <a:r>
                        <a:rPr lang="nl-NL" sz="1600" b="1" dirty="0">
                          <a:solidFill>
                            <a:srgbClr val="0070C0"/>
                          </a:solidFill>
                        </a:rPr>
                        <a:t>Testen </a:t>
                      </a:r>
                      <a:r>
                        <a:rPr lang="nl-NL" sz="1600" dirty="0"/>
                        <a:t>Wat vindt de doelgroep van de eerste ideeën?</a:t>
                      </a:r>
                    </a:p>
                    <a:p>
                      <a:endParaRPr lang="nl-NL" sz="1600" dirty="0"/>
                    </a:p>
                  </a:txBody>
                  <a:tcPr marL="68444" marR="68444"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7579980"/>
                  </a:ext>
                </a:extLst>
              </a:tr>
              <a:tr h="265082">
                <a:tc>
                  <a:txBody>
                    <a:bodyPr/>
                    <a:lstStyle/>
                    <a:p>
                      <a:pPr algn="ctr">
                        <a:lnSpc>
                          <a:spcPct val="100000"/>
                        </a:lnSpc>
                        <a:spcAft>
                          <a:spcPts val="800"/>
                        </a:spcAft>
                      </a:pPr>
                      <a:r>
                        <a:rPr lang="nl-NL" sz="2400" b="1">
                          <a:effectLst/>
                        </a:rPr>
                        <a:t>8</a:t>
                      </a:r>
                      <a:endParaRPr lang="nl-NL" sz="2400" b="1">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sz="1600" b="1" dirty="0">
                        <a:solidFill>
                          <a:srgbClr val="0070C0"/>
                        </a:solidFill>
                      </a:endParaRPr>
                    </a:p>
                    <a:p>
                      <a:r>
                        <a:rPr lang="nl-NL" sz="1600" b="1" dirty="0">
                          <a:solidFill>
                            <a:srgbClr val="0070C0"/>
                          </a:solidFill>
                        </a:rPr>
                        <a:t>Presenteren </a:t>
                      </a:r>
                      <a:r>
                        <a:rPr lang="nl-NL" sz="1600" dirty="0"/>
                        <a:t>Presenteer je ontwerp aan de opdrachtgever</a:t>
                      </a:r>
                    </a:p>
                    <a:p>
                      <a:pPr algn="l">
                        <a:lnSpc>
                          <a:spcPct val="100000"/>
                        </a:lnSpc>
                        <a:spcAft>
                          <a:spcPts val="800"/>
                        </a:spcAft>
                      </a:pPr>
                      <a:endParaRPr lang="nl-NL" sz="1600" dirty="0">
                        <a:effectLst/>
                      </a:endParaRPr>
                    </a:p>
                    <a:p>
                      <a:pPr algn="l">
                        <a:lnSpc>
                          <a:spcPct val="100000"/>
                        </a:lnSpc>
                        <a:spcAft>
                          <a:spcPts val="800"/>
                        </a:spcAft>
                      </a:pPr>
                      <a:r>
                        <a:rPr lang="nl-NL" sz="1600" b="1" dirty="0">
                          <a:effectLst/>
                        </a:rPr>
                        <a:t>Portfolio deadline -  </a:t>
                      </a:r>
                      <a:r>
                        <a:rPr lang="nl-NL" sz="1600" b="1" dirty="0">
                          <a:solidFill>
                            <a:srgbClr val="FF0000"/>
                          </a:solidFill>
                          <a:effectLst/>
                        </a:rPr>
                        <a:t>dinsdag 20 juni</a:t>
                      </a:r>
                    </a:p>
                    <a:p>
                      <a:pPr algn="l">
                        <a:lnSpc>
                          <a:spcPct val="100000"/>
                        </a:lnSpc>
                        <a:spcAft>
                          <a:spcPts val="800"/>
                        </a:spcAft>
                      </a:pPr>
                      <a:r>
                        <a:rPr lang="nl-NL" sz="1600" b="1" dirty="0">
                          <a:effectLst/>
                        </a:rPr>
                        <a:t>Presentatie ontwerp – </a:t>
                      </a:r>
                      <a:r>
                        <a:rPr lang="nl-NL" sz="1600" b="1" kern="1200" dirty="0">
                          <a:solidFill>
                            <a:srgbClr val="FF0000"/>
                          </a:solidFill>
                          <a:effectLst/>
                          <a:latin typeface="+mn-lt"/>
                          <a:ea typeface="+mn-ea"/>
                          <a:cs typeface="+mn-cs"/>
                        </a:rPr>
                        <a:t>donderdag 22 juni </a:t>
                      </a:r>
                    </a:p>
                    <a:p>
                      <a:pPr algn="l">
                        <a:lnSpc>
                          <a:spcPct val="100000"/>
                        </a:lnSpc>
                        <a:spcAft>
                          <a:spcPts val="800"/>
                        </a:spcAft>
                      </a:pPr>
                      <a:r>
                        <a:rPr lang="nl-NL" sz="1600" b="1" dirty="0">
                          <a:effectLst/>
                        </a:rPr>
                        <a:t>Deadline verantwoordingsdocument – </a:t>
                      </a:r>
                      <a:r>
                        <a:rPr lang="nl-NL" sz="1600" b="1" kern="1200" dirty="0">
                          <a:solidFill>
                            <a:srgbClr val="FF0000"/>
                          </a:solidFill>
                          <a:effectLst/>
                          <a:latin typeface="+mn-lt"/>
                          <a:ea typeface="+mn-ea"/>
                          <a:cs typeface="+mn-cs"/>
                        </a:rPr>
                        <a:t>vrijdag 23 juni</a:t>
                      </a:r>
                    </a:p>
                  </a:txBody>
                  <a:tcPr marL="68444" marR="68444"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7252673"/>
                  </a:ext>
                </a:extLst>
              </a:tr>
              <a:tr h="350143">
                <a:tc>
                  <a:txBody>
                    <a:bodyPr/>
                    <a:lstStyle/>
                    <a:p>
                      <a:pPr algn="ctr">
                        <a:lnSpc>
                          <a:spcPct val="100000"/>
                        </a:lnSpc>
                        <a:spcAft>
                          <a:spcPts val="800"/>
                        </a:spcAft>
                      </a:pPr>
                      <a:r>
                        <a:rPr lang="nl-NL" sz="2400" b="1">
                          <a:effectLst/>
                        </a:rPr>
                        <a:t>9</a:t>
                      </a:r>
                      <a:endParaRPr lang="nl-NL" sz="2400" b="1">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800"/>
                        </a:spcAft>
                      </a:pPr>
                      <a:r>
                        <a:rPr lang="nl-NL" sz="1600" b="1" dirty="0">
                          <a:effectLst/>
                        </a:rPr>
                        <a:t>Kennistoets</a:t>
                      </a:r>
                      <a:r>
                        <a:rPr lang="nl-NL" sz="1600" dirty="0">
                          <a:effectLst/>
                        </a:rPr>
                        <a:t> – </a:t>
                      </a:r>
                      <a:r>
                        <a:rPr lang="nl-NL" sz="1600" b="1" kern="1200" dirty="0">
                          <a:solidFill>
                            <a:srgbClr val="FF0000"/>
                          </a:solidFill>
                          <a:effectLst/>
                          <a:latin typeface="+mn-lt"/>
                          <a:ea typeface="+mn-ea"/>
                          <a:cs typeface="+mn-cs"/>
                        </a:rPr>
                        <a:t>maandag 26 juni</a:t>
                      </a:r>
                    </a:p>
                    <a:p>
                      <a:pPr algn="l">
                        <a:lnSpc>
                          <a:spcPct val="100000"/>
                        </a:lnSpc>
                        <a:spcAft>
                          <a:spcPts val="800"/>
                        </a:spcAft>
                      </a:pPr>
                      <a:r>
                        <a:rPr lang="nl-NL" sz="1600" b="1" dirty="0">
                          <a:effectLst/>
                        </a:rPr>
                        <a:t>Herkansing portfolio = </a:t>
                      </a:r>
                      <a:r>
                        <a:rPr lang="nl-NL" sz="1600" b="1" kern="1200" dirty="0">
                          <a:solidFill>
                            <a:srgbClr val="FF0000"/>
                          </a:solidFill>
                          <a:effectLst/>
                          <a:latin typeface="+mn-lt"/>
                          <a:ea typeface="+mn-ea"/>
                          <a:cs typeface="+mn-cs"/>
                        </a:rPr>
                        <a:t>vrijdag 30 juni </a:t>
                      </a:r>
                    </a:p>
                    <a:p>
                      <a:pPr algn="l">
                        <a:lnSpc>
                          <a:spcPct val="100000"/>
                        </a:lnSpc>
                        <a:spcAft>
                          <a:spcPts val="800"/>
                        </a:spcAft>
                      </a:pPr>
                      <a:r>
                        <a:rPr lang="nl-NL" sz="1600" b="1" dirty="0">
                          <a:effectLst/>
                        </a:rPr>
                        <a:t>Herkansing periode 4 - </a:t>
                      </a:r>
                      <a:r>
                        <a:rPr lang="nl-NL" sz="1600" b="1" kern="1200" dirty="0">
                          <a:solidFill>
                            <a:srgbClr val="FF0000"/>
                          </a:solidFill>
                          <a:effectLst/>
                          <a:latin typeface="+mn-lt"/>
                          <a:ea typeface="+mn-ea"/>
                          <a:cs typeface="+mn-cs"/>
                        </a:rPr>
                        <a:t>woensdag 5 juli</a:t>
                      </a:r>
                    </a:p>
                    <a:p>
                      <a:pPr algn="l">
                        <a:lnSpc>
                          <a:spcPct val="100000"/>
                        </a:lnSpc>
                        <a:spcAft>
                          <a:spcPts val="800"/>
                        </a:spcAft>
                      </a:pPr>
                      <a:endParaRPr lang="nl-NL" sz="1600" b="1" kern="1200" dirty="0">
                        <a:solidFill>
                          <a:srgbClr val="FF0000"/>
                        </a:solidFill>
                        <a:effectLst/>
                        <a:latin typeface="+mn-lt"/>
                        <a:ea typeface="+mn-ea"/>
                        <a:cs typeface="+mn-cs"/>
                      </a:endParaRPr>
                    </a:p>
                  </a:txBody>
                  <a:tcPr marL="68444" marR="68444"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5969719"/>
                  </a:ext>
                </a:extLst>
              </a:tr>
              <a:tr h="0">
                <a:tc>
                  <a:txBody>
                    <a:bodyPr/>
                    <a:lstStyle/>
                    <a:p>
                      <a:pPr algn="ctr">
                        <a:lnSpc>
                          <a:spcPct val="100000"/>
                        </a:lnSpc>
                        <a:spcAft>
                          <a:spcPts val="800"/>
                        </a:spcAft>
                      </a:pPr>
                      <a:r>
                        <a:rPr lang="nl-NL" sz="2400" b="1" dirty="0">
                          <a:effectLst/>
                        </a:rPr>
                        <a:t>10 </a:t>
                      </a:r>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a:lnSpc>
                          <a:spcPct val="100000"/>
                        </a:lnSpc>
                        <a:spcAft>
                          <a:spcPts val="800"/>
                        </a:spcAft>
                      </a:pPr>
                      <a:r>
                        <a:rPr lang="nl-NL" sz="1600" b="1" dirty="0">
                          <a:effectLst/>
                        </a:rPr>
                        <a:t>Finale herkansing op </a:t>
                      </a:r>
                      <a:r>
                        <a:rPr lang="nl-NL" sz="1600" b="1" kern="1200" dirty="0">
                          <a:solidFill>
                            <a:srgbClr val="FF0000"/>
                          </a:solidFill>
                          <a:effectLst/>
                          <a:latin typeface="+mn-lt"/>
                          <a:ea typeface="+mn-ea"/>
                          <a:cs typeface="+mn-cs"/>
                        </a:rPr>
                        <a:t>maandag 10 juli</a:t>
                      </a:r>
                    </a:p>
                  </a:txBody>
                  <a:tcPr marL="68444" marR="68444"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39716604"/>
                  </a:ext>
                </a:extLst>
              </a:tr>
            </a:tbl>
          </a:graphicData>
        </a:graphic>
      </p:graphicFrame>
    </p:spTree>
    <p:extLst>
      <p:ext uri="{BB962C8B-B14F-4D97-AF65-F5344CB8AC3E}">
        <p14:creationId xmlns:p14="http://schemas.microsoft.com/office/powerpoint/2010/main" val="3864491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E55455-AA1C-4984-98F4-AF60B2B74400}"/>
              </a:ext>
            </a:extLst>
          </p:cNvPr>
          <p:cNvSpPr>
            <a:spLocks noGrp="1"/>
          </p:cNvSpPr>
          <p:nvPr>
            <p:ph type="title"/>
          </p:nvPr>
        </p:nvSpPr>
        <p:spPr/>
        <p:txBody>
          <a:bodyPr/>
          <a:lstStyle/>
          <a:p>
            <a:r>
              <a:rPr lang="nl-NL" dirty="0"/>
              <a:t>Leerarrangementen &amp; feedback friends</a:t>
            </a:r>
          </a:p>
        </p:txBody>
      </p:sp>
      <p:graphicFrame>
        <p:nvGraphicFramePr>
          <p:cNvPr id="5" name="Tabel 5">
            <a:extLst>
              <a:ext uri="{FF2B5EF4-FFF2-40B4-BE49-F238E27FC236}">
                <a16:creationId xmlns:a16="http://schemas.microsoft.com/office/drawing/2014/main" id="{021CEEAF-BAB8-2A08-26C3-BF65709B47E1}"/>
              </a:ext>
            </a:extLst>
          </p:cNvPr>
          <p:cNvGraphicFramePr>
            <a:graphicFrameLocks noGrp="1"/>
          </p:cNvGraphicFramePr>
          <p:nvPr>
            <p:extLst>
              <p:ext uri="{D42A27DB-BD31-4B8C-83A1-F6EECF244321}">
                <p14:modId xmlns:p14="http://schemas.microsoft.com/office/powerpoint/2010/main" val="289368206"/>
              </p:ext>
            </p:extLst>
          </p:nvPr>
        </p:nvGraphicFramePr>
        <p:xfrm>
          <a:off x="498764" y="1914620"/>
          <a:ext cx="11087100" cy="3987416"/>
        </p:xfrm>
        <a:graphic>
          <a:graphicData uri="http://schemas.openxmlformats.org/drawingml/2006/table">
            <a:tbl>
              <a:tblPr firstRow="1" bandRow="1">
                <a:tableStyleId>{2D5ABB26-0587-4C30-8999-92F81FD0307C}</a:tableStyleId>
              </a:tblPr>
              <a:tblGrid>
                <a:gridCol w="3751118">
                  <a:extLst>
                    <a:ext uri="{9D8B030D-6E8A-4147-A177-3AD203B41FA5}">
                      <a16:colId xmlns:a16="http://schemas.microsoft.com/office/drawing/2014/main" val="1942284656"/>
                    </a:ext>
                  </a:extLst>
                </a:gridCol>
                <a:gridCol w="3598718">
                  <a:extLst>
                    <a:ext uri="{9D8B030D-6E8A-4147-A177-3AD203B41FA5}">
                      <a16:colId xmlns:a16="http://schemas.microsoft.com/office/drawing/2014/main" val="3276103868"/>
                    </a:ext>
                  </a:extLst>
                </a:gridCol>
                <a:gridCol w="3737264">
                  <a:extLst>
                    <a:ext uri="{9D8B030D-6E8A-4147-A177-3AD203B41FA5}">
                      <a16:colId xmlns:a16="http://schemas.microsoft.com/office/drawing/2014/main" val="697772427"/>
                    </a:ext>
                  </a:extLst>
                </a:gridCol>
              </a:tblGrid>
              <a:tr h="3987416">
                <a:tc>
                  <a:txBody>
                    <a:bodyPr/>
                    <a:lstStyle/>
                    <a:p>
                      <a:r>
                        <a:rPr lang="nl-NL" b="1" dirty="0">
                          <a:solidFill>
                            <a:schemeClr val="bg1">
                              <a:lumMod val="85000"/>
                            </a:schemeClr>
                          </a:solidFill>
                          <a:effectLst/>
                          <a:latin typeface="Arial" panose="020B0604020202020204" pitchFamily="34" charset="0"/>
                        </a:rPr>
                        <a:t>LA 1 Inventariseren plangebied</a:t>
                      </a:r>
                      <a:r>
                        <a:rPr lang="nl-NL" dirty="0">
                          <a:solidFill>
                            <a:schemeClr val="bg1">
                              <a:lumMod val="85000"/>
                            </a:schemeClr>
                          </a:solidFill>
                          <a:effectLst/>
                          <a:latin typeface="Arial" panose="020B0604020202020204" pitchFamily="34" charset="0"/>
                        </a:rPr>
                        <a:t>  </a:t>
                      </a:r>
                    </a:p>
                    <a:p>
                      <a:endParaRPr lang="nl-NL" dirty="0">
                        <a:solidFill>
                          <a:schemeClr val="bg1">
                            <a:lumMod val="85000"/>
                          </a:schemeClr>
                        </a:solidFill>
                        <a:effectLst/>
                        <a:latin typeface="Arial" panose="020B0604020202020204" pitchFamily="34" charset="0"/>
                      </a:endParaRPr>
                    </a:p>
                    <a:p>
                      <a:r>
                        <a:rPr lang="nl-NL" dirty="0">
                          <a:solidFill>
                            <a:schemeClr val="bg1">
                              <a:lumMod val="85000"/>
                            </a:schemeClr>
                          </a:solidFill>
                          <a:effectLst/>
                          <a:latin typeface="Arial" panose="020B0604020202020204" pitchFamily="34" charset="0"/>
                        </a:rPr>
                        <a:t>Groepsproduct</a:t>
                      </a:r>
                    </a:p>
                    <a:p>
                      <a:endParaRPr lang="nl-NL" dirty="0">
                        <a:solidFill>
                          <a:schemeClr val="bg1">
                            <a:lumMod val="85000"/>
                          </a:schemeClr>
                        </a:solidFill>
                        <a:effectLst/>
                        <a:latin typeface="Arial" panose="020B0604020202020204" pitchFamily="34" charset="0"/>
                      </a:endParaRPr>
                    </a:p>
                    <a:p>
                      <a:r>
                        <a:rPr lang="nl-NL" dirty="0">
                          <a:solidFill>
                            <a:schemeClr val="bg1">
                              <a:lumMod val="85000"/>
                            </a:schemeClr>
                          </a:solidFill>
                          <a:effectLst/>
                          <a:latin typeface="Arial" panose="020B0604020202020204" pitchFamily="34" charset="0"/>
                        </a:rPr>
                        <a:t>Intro = vrijdag  21 april</a:t>
                      </a:r>
                    </a:p>
                    <a:p>
                      <a:r>
                        <a:rPr lang="nl-NL" dirty="0">
                          <a:solidFill>
                            <a:schemeClr val="bg1">
                              <a:lumMod val="85000"/>
                            </a:schemeClr>
                          </a:solidFill>
                          <a:effectLst/>
                          <a:latin typeface="Arial" panose="020B0604020202020204" pitchFamily="34" charset="0"/>
                        </a:rPr>
                        <a:t>Deadline = woensdag 17 mei</a:t>
                      </a:r>
                    </a:p>
                    <a:p>
                      <a:r>
                        <a:rPr lang="nl-NL" dirty="0" err="1">
                          <a:solidFill>
                            <a:schemeClr val="bg1">
                              <a:lumMod val="85000"/>
                            </a:schemeClr>
                          </a:solidFill>
                          <a:effectLst/>
                          <a:latin typeface="Arial" panose="020B0604020202020204" pitchFamily="34" charset="0"/>
                        </a:rPr>
                        <a:t>Feedbackfriends</a:t>
                      </a:r>
                      <a:r>
                        <a:rPr lang="nl-NL" dirty="0">
                          <a:solidFill>
                            <a:schemeClr val="bg1">
                              <a:lumMod val="85000"/>
                            </a:schemeClr>
                          </a:solidFill>
                          <a:effectLst/>
                          <a:latin typeface="Arial" panose="020B0604020202020204" pitchFamily="34" charset="0"/>
                        </a:rPr>
                        <a:t> = vrijdag 26 mei</a:t>
                      </a:r>
                    </a:p>
                    <a:p>
                      <a:endParaRPr lang="nl-NL" dirty="0">
                        <a:solidFill>
                          <a:schemeClr val="bg1">
                            <a:lumMod val="85000"/>
                          </a:schemeClr>
                        </a:solidFill>
                      </a:endParaRPr>
                    </a:p>
                  </a:txBody>
                  <a:tcPr>
                    <a:lnR w="12700" cap="flat" cmpd="sng" algn="ctr">
                      <a:solidFill>
                        <a:schemeClr val="tx1"/>
                      </a:solidFill>
                      <a:prstDash val="solid"/>
                      <a:round/>
                      <a:headEnd type="none" w="med" len="med"/>
                      <a:tailEnd type="none" w="med" len="med"/>
                    </a:lnR>
                  </a:tcPr>
                </a:tc>
                <a:tc>
                  <a:txBody>
                    <a:bodyPr/>
                    <a:lstStyle/>
                    <a:p>
                      <a:r>
                        <a:rPr lang="nl-NL" b="1" dirty="0">
                          <a:solidFill>
                            <a:schemeClr val="bg1">
                              <a:lumMod val="85000"/>
                            </a:schemeClr>
                          </a:solidFill>
                          <a:effectLst/>
                          <a:latin typeface="Arial" panose="020B0604020202020204" pitchFamily="34" charset="0"/>
                        </a:rPr>
                        <a:t>LA 2 Marktonderzoek</a:t>
                      </a:r>
                    </a:p>
                    <a:p>
                      <a:endParaRPr lang="nl-NL" dirty="0">
                        <a:solidFill>
                          <a:schemeClr val="bg1">
                            <a:lumMod val="85000"/>
                          </a:schemeClr>
                        </a:solidFill>
                        <a:effectLst/>
                        <a:latin typeface="Arial" panose="020B0604020202020204" pitchFamily="34" charset="0"/>
                      </a:endParaRPr>
                    </a:p>
                    <a:p>
                      <a:r>
                        <a:rPr lang="nl-NL" dirty="0">
                          <a:solidFill>
                            <a:schemeClr val="bg1">
                              <a:lumMod val="85000"/>
                            </a:schemeClr>
                          </a:solidFill>
                          <a:effectLst/>
                          <a:latin typeface="Arial" panose="020B0604020202020204" pitchFamily="34" charset="0"/>
                        </a:rPr>
                        <a:t>Groepsproduct</a:t>
                      </a:r>
                    </a:p>
                    <a:p>
                      <a:endParaRPr lang="nl-NL" dirty="0">
                        <a:solidFill>
                          <a:schemeClr val="bg1">
                            <a:lumMod val="85000"/>
                          </a:schemeClr>
                        </a:solidFill>
                        <a:effectLst/>
                        <a:latin typeface="Arial" panose="020B0604020202020204" pitchFamily="34" charset="0"/>
                      </a:endParaRPr>
                    </a:p>
                    <a:p>
                      <a:r>
                        <a:rPr lang="nl-NL" dirty="0">
                          <a:solidFill>
                            <a:schemeClr val="bg1">
                              <a:lumMod val="85000"/>
                            </a:schemeClr>
                          </a:solidFill>
                          <a:effectLst/>
                          <a:latin typeface="Arial" panose="020B0604020202020204" pitchFamily="34" charset="0"/>
                        </a:rPr>
                        <a:t>Intro = woensdag 17 mei</a:t>
                      </a:r>
                    </a:p>
                    <a:p>
                      <a:r>
                        <a:rPr lang="nl-NL" dirty="0">
                          <a:solidFill>
                            <a:schemeClr val="bg1">
                              <a:lumMod val="85000"/>
                            </a:schemeClr>
                          </a:solidFill>
                          <a:effectLst/>
                          <a:latin typeface="Arial" panose="020B0604020202020204" pitchFamily="34" charset="0"/>
                        </a:rPr>
                        <a:t>Deadline = vrijdag 26 mei</a:t>
                      </a:r>
                    </a:p>
                    <a:p>
                      <a:r>
                        <a:rPr lang="nl-NL" dirty="0" err="1">
                          <a:solidFill>
                            <a:schemeClr val="bg1">
                              <a:lumMod val="85000"/>
                            </a:schemeClr>
                          </a:solidFill>
                          <a:effectLst/>
                          <a:latin typeface="Arial" panose="020B0604020202020204" pitchFamily="34" charset="0"/>
                        </a:rPr>
                        <a:t>Feedbackfriends</a:t>
                      </a:r>
                      <a:r>
                        <a:rPr lang="nl-NL" dirty="0">
                          <a:solidFill>
                            <a:schemeClr val="bg1">
                              <a:lumMod val="85000"/>
                            </a:schemeClr>
                          </a:solidFill>
                          <a:effectLst/>
                          <a:latin typeface="Arial" panose="020B0604020202020204" pitchFamily="34" charset="0"/>
                        </a:rPr>
                        <a:t> = vrijdag 2 juni</a:t>
                      </a:r>
                    </a:p>
                    <a:p>
                      <a:endParaRPr lang="nl-NL" dirty="0">
                        <a:solidFill>
                          <a:schemeClr val="bg1">
                            <a:lumMod val="8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nl-NL" b="1" dirty="0">
                          <a:effectLst/>
                          <a:latin typeface="Arial" panose="020B0604020202020204" pitchFamily="34" charset="0"/>
                        </a:rPr>
                        <a:t>LA 3 Ontwerp </a:t>
                      </a:r>
                    </a:p>
                    <a:p>
                      <a:endParaRPr lang="nl-NL" b="1" dirty="0">
                        <a:effectLst/>
                        <a:latin typeface="Arial" panose="020B0604020202020204" pitchFamily="34" charset="0"/>
                      </a:endParaRPr>
                    </a:p>
                    <a:p>
                      <a:r>
                        <a:rPr lang="nl-NL" b="0" dirty="0">
                          <a:effectLst/>
                          <a:latin typeface="Arial" panose="020B0604020202020204" pitchFamily="34" charset="0"/>
                        </a:rPr>
                        <a:t>G</a:t>
                      </a:r>
                      <a:r>
                        <a:rPr lang="nl-NL" dirty="0">
                          <a:effectLst/>
                          <a:latin typeface="Arial" panose="020B0604020202020204" pitchFamily="34" charset="0"/>
                        </a:rPr>
                        <a:t>roepsproduct</a:t>
                      </a:r>
                    </a:p>
                    <a:p>
                      <a:endParaRPr lang="nl-NL" dirty="0">
                        <a:effectLst/>
                        <a:latin typeface="Arial" panose="020B0604020202020204" pitchFamily="34" charset="0"/>
                      </a:endParaRPr>
                    </a:p>
                    <a:p>
                      <a:r>
                        <a:rPr lang="nl-NL" dirty="0">
                          <a:effectLst/>
                          <a:latin typeface="Arial" panose="020B0604020202020204" pitchFamily="34" charset="0"/>
                        </a:rPr>
                        <a:t>Intro = vrijdag 26 mei</a:t>
                      </a:r>
                    </a:p>
                    <a:p>
                      <a:r>
                        <a:rPr lang="nl-NL" dirty="0">
                          <a:effectLst/>
                          <a:latin typeface="Arial" panose="020B0604020202020204" pitchFamily="34" charset="0"/>
                        </a:rPr>
                        <a:t>Deadline  = vrijdag 9 juni</a:t>
                      </a:r>
                    </a:p>
                    <a:p>
                      <a:r>
                        <a:rPr lang="nl-NL" dirty="0" err="1">
                          <a:effectLst/>
                          <a:latin typeface="Arial" panose="020B0604020202020204" pitchFamily="34" charset="0"/>
                        </a:rPr>
                        <a:t>Feedbackfriends</a:t>
                      </a:r>
                      <a:r>
                        <a:rPr lang="nl-NL" dirty="0">
                          <a:effectLst/>
                          <a:latin typeface="Arial" panose="020B0604020202020204" pitchFamily="34" charset="0"/>
                        </a:rPr>
                        <a:t> = vrijdag 16 juni</a:t>
                      </a:r>
                    </a:p>
                    <a:p>
                      <a:endParaRPr lang="nl-NL"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33566409"/>
                  </a:ext>
                </a:extLst>
              </a:tr>
            </a:tbl>
          </a:graphicData>
        </a:graphic>
      </p:graphicFrame>
    </p:spTree>
    <p:extLst>
      <p:ext uri="{BB962C8B-B14F-4D97-AF65-F5344CB8AC3E}">
        <p14:creationId xmlns:p14="http://schemas.microsoft.com/office/powerpoint/2010/main" val="1146596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ep 21">
            <a:extLst>
              <a:ext uri="{FF2B5EF4-FFF2-40B4-BE49-F238E27FC236}">
                <a16:creationId xmlns:a16="http://schemas.microsoft.com/office/drawing/2014/main" id="{FBA21282-1422-511F-AE3F-22FED53C5C61}"/>
              </a:ext>
            </a:extLst>
          </p:cNvPr>
          <p:cNvGrpSpPr/>
          <p:nvPr/>
        </p:nvGrpSpPr>
        <p:grpSpPr>
          <a:xfrm>
            <a:off x="254577" y="629136"/>
            <a:ext cx="10681855" cy="5599728"/>
            <a:chOff x="228600" y="1122219"/>
            <a:chExt cx="10681855" cy="5599728"/>
          </a:xfrm>
        </p:grpSpPr>
        <p:grpSp>
          <p:nvGrpSpPr>
            <p:cNvPr id="16" name="Groep 15">
              <a:extLst>
                <a:ext uri="{FF2B5EF4-FFF2-40B4-BE49-F238E27FC236}">
                  <a16:creationId xmlns:a16="http://schemas.microsoft.com/office/drawing/2014/main" id="{BBAA0AA4-7950-3C39-F4F5-3E3BA56BF51F}"/>
                </a:ext>
              </a:extLst>
            </p:cNvPr>
            <p:cNvGrpSpPr/>
            <p:nvPr/>
          </p:nvGrpSpPr>
          <p:grpSpPr>
            <a:xfrm>
              <a:off x="228600" y="1122219"/>
              <a:ext cx="10681855" cy="5599728"/>
              <a:chOff x="228600" y="1485899"/>
              <a:chExt cx="9881755" cy="5236047"/>
            </a:xfrm>
          </p:grpSpPr>
          <p:grpSp>
            <p:nvGrpSpPr>
              <p:cNvPr id="10" name="Groep 9">
                <a:extLst>
                  <a:ext uri="{FF2B5EF4-FFF2-40B4-BE49-F238E27FC236}">
                    <a16:creationId xmlns:a16="http://schemas.microsoft.com/office/drawing/2014/main" id="{730E667B-B5AF-250F-9782-750DDF78FDBA}"/>
                  </a:ext>
                </a:extLst>
              </p:cNvPr>
              <p:cNvGrpSpPr/>
              <p:nvPr/>
            </p:nvGrpSpPr>
            <p:grpSpPr>
              <a:xfrm>
                <a:off x="228600" y="1485899"/>
                <a:ext cx="9881755" cy="5236047"/>
                <a:chOff x="228600" y="1485899"/>
                <a:chExt cx="9881755" cy="5236047"/>
              </a:xfrm>
            </p:grpSpPr>
            <p:pic>
              <p:nvPicPr>
                <p:cNvPr id="1026" name="Picture 2" descr="Design thinking, gewoon doen! 5 concrete stappen - Frankwatching">
                  <a:extLst>
                    <a:ext uri="{FF2B5EF4-FFF2-40B4-BE49-F238E27FC236}">
                      <a16:creationId xmlns:a16="http://schemas.microsoft.com/office/drawing/2014/main" id="{A6D130DD-F261-3C3E-FB0B-21EA7EBF77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85899"/>
                  <a:ext cx="9881755" cy="5236047"/>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a:extLst>
                    <a:ext uri="{FF2B5EF4-FFF2-40B4-BE49-F238E27FC236}">
                      <a16:creationId xmlns:a16="http://schemas.microsoft.com/office/drawing/2014/main" id="{FED2806F-6AF7-AF55-432D-E9535349DEC2}"/>
                    </a:ext>
                  </a:extLst>
                </p:cNvPr>
                <p:cNvSpPr/>
                <p:nvPr/>
              </p:nvSpPr>
              <p:spPr>
                <a:xfrm>
                  <a:off x="405245" y="4281055"/>
                  <a:ext cx="1891146" cy="976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2C5FF5CB-185C-DA21-D3BF-80E40C53A8A2}"/>
                    </a:ext>
                  </a:extLst>
                </p:cNvPr>
                <p:cNvSpPr/>
                <p:nvPr/>
              </p:nvSpPr>
              <p:spPr>
                <a:xfrm>
                  <a:off x="1198417" y="2940627"/>
                  <a:ext cx="2105892" cy="976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E57AA398-D83C-A1D4-4AAE-1D813FF3BCF9}"/>
                    </a:ext>
                  </a:extLst>
                </p:cNvPr>
                <p:cNvSpPr/>
                <p:nvPr/>
              </p:nvSpPr>
              <p:spPr>
                <a:xfrm>
                  <a:off x="2739736" y="1963882"/>
                  <a:ext cx="1766455" cy="976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FA0C793-E78B-9CF8-C621-44874C3E2060}"/>
                    </a:ext>
                  </a:extLst>
                </p:cNvPr>
                <p:cNvSpPr/>
                <p:nvPr/>
              </p:nvSpPr>
              <p:spPr>
                <a:xfrm>
                  <a:off x="6885709" y="2009126"/>
                  <a:ext cx="1905000" cy="976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FFEE95A-A635-EC60-8316-B32A76BDB7B3}"/>
                    </a:ext>
                  </a:extLst>
                </p:cNvPr>
                <p:cNvSpPr/>
                <p:nvPr/>
              </p:nvSpPr>
              <p:spPr>
                <a:xfrm>
                  <a:off x="7907481" y="2940627"/>
                  <a:ext cx="1905000" cy="9315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470143AC-0D04-67AA-7483-768CDDA89DEA}"/>
                    </a:ext>
                  </a:extLst>
                </p:cNvPr>
                <p:cNvSpPr/>
                <p:nvPr/>
              </p:nvSpPr>
              <p:spPr>
                <a:xfrm>
                  <a:off x="8343900" y="4315258"/>
                  <a:ext cx="1766455" cy="976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5" name="Rechthoek 14">
                <a:extLst>
                  <a:ext uri="{FF2B5EF4-FFF2-40B4-BE49-F238E27FC236}">
                    <a16:creationId xmlns:a16="http://schemas.microsoft.com/office/drawing/2014/main" id="{9420B1F5-37F0-509F-E4CA-5EE0921CB713}"/>
                  </a:ext>
                </a:extLst>
              </p:cNvPr>
              <p:cNvSpPr/>
              <p:nvPr/>
            </p:nvSpPr>
            <p:spPr>
              <a:xfrm>
                <a:off x="602673" y="5642264"/>
                <a:ext cx="966354" cy="2924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1" name="Rechthoek 20">
              <a:extLst>
                <a:ext uri="{FF2B5EF4-FFF2-40B4-BE49-F238E27FC236}">
                  <a16:creationId xmlns:a16="http://schemas.microsoft.com/office/drawing/2014/main" id="{A2EEDF09-2FCD-BFF4-8DB5-81C5AF7FFACC}"/>
                </a:ext>
              </a:extLst>
            </p:cNvPr>
            <p:cNvSpPr/>
            <p:nvPr/>
          </p:nvSpPr>
          <p:spPr>
            <a:xfrm>
              <a:off x="9483961" y="5567273"/>
              <a:ext cx="1141815" cy="312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 name="Titel 1">
            <a:extLst>
              <a:ext uri="{FF2B5EF4-FFF2-40B4-BE49-F238E27FC236}">
                <a16:creationId xmlns:a16="http://schemas.microsoft.com/office/drawing/2014/main" id="{8FBFB187-5FF3-4FF9-9604-7E1C87161629}"/>
              </a:ext>
            </a:extLst>
          </p:cNvPr>
          <p:cNvSpPr>
            <a:spLocks noGrp="1"/>
          </p:cNvSpPr>
          <p:nvPr>
            <p:ph type="title"/>
          </p:nvPr>
        </p:nvSpPr>
        <p:spPr>
          <a:xfrm>
            <a:off x="495300" y="125879"/>
            <a:ext cx="6144491" cy="614994"/>
          </a:xfrm>
        </p:spPr>
        <p:txBody>
          <a:bodyPr>
            <a:normAutofit/>
          </a:bodyPr>
          <a:lstStyle/>
          <a:p>
            <a:r>
              <a:rPr lang="nl-NL" sz="3200" dirty="0">
                <a:latin typeface="Athletics Bold" panose="02000000000000000000" pitchFamily="50" charset="0"/>
              </a:rPr>
              <a:t>Hoe gaan we dat doen?! </a:t>
            </a:r>
          </a:p>
        </p:txBody>
      </p:sp>
      <p:sp>
        <p:nvSpPr>
          <p:cNvPr id="11" name="Tekstvak 10">
            <a:extLst>
              <a:ext uri="{FF2B5EF4-FFF2-40B4-BE49-F238E27FC236}">
                <a16:creationId xmlns:a16="http://schemas.microsoft.com/office/drawing/2014/main" id="{CAE39DA1-E557-0E53-7DDE-0B64BCB56A10}"/>
              </a:ext>
            </a:extLst>
          </p:cNvPr>
          <p:cNvSpPr txBox="1"/>
          <p:nvPr/>
        </p:nvSpPr>
        <p:spPr>
          <a:xfrm>
            <a:off x="73808" y="3739693"/>
            <a:ext cx="2583612" cy="923330"/>
          </a:xfrm>
          <a:prstGeom prst="rect">
            <a:avLst/>
          </a:prstGeom>
          <a:noFill/>
        </p:spPr>
        <p:txBody>
          <a:bodyPr wrap="square" rtlCol="0">
            <a:spAutoFit/>
          </a:bodyPr>
          <a:lstStyle/>
          <a:p>
            <a:r>
              <a:rPr lang="nl-NL" b="1" dirty="0">
                <a:solidFill>
                  <a:srgbClr val="0070C0"/>
                </a:solidFill>
                <a:latin typeface="Athletics Regular" panose="02000000000000000000" pitchFamily="50" charset="0"/>
              </a:rPr>
              <a:t>Oorsprong</a:t>
            </a:r>
          </a:p>
          <a:p>
            <a:r>
              <a:rPr lang="nl-NL" dirty="0">
                <a:latin typeface="Athletics Regular" panose="02000000000000000000" pitchFamily="50" charset="0"/>
              </a:rPr>
              <a:t>Wat is de geschiedenis van het gebied?</a:t>
            </a:r>
          </a:p>
        </p:txBody>
      </p:sp>
      <p:sp>
        <p:nvSpPr>
          <p:cNvPr id="12" name="Tekstvak 11">
            <a:extLst>
              <a:ext uri="{FF2B5EF4-FFF2-40B4-BE49-F238E27FC236}">
                <a16:creationId xmlns:a16="http://schemas.microsoft.com/office/drawing/2014/main" id="{353921A6-3A00-CA99-3D41-893A7AC76CF5}"/>
              </a:ext>
            </a:extLst>
          </p:cNvPr>
          <p:cNvSpPr txBox="1"/>
          <p:nvPr/>
        </p:nvSpPr>
        <p:spPr>
          <a:xfrm>
            <a:off x="830171" y="2234238"/>
            <a:ext cx="3070515" cy="923330"/>
          </a:xfrm>
          <a:prstGeom prst="rect">
            <a:avLst/>
          </a:prstGeom>
          <a:noFill/>
        </p:spPr>
        <p:txBody>
          <a:bodyPr wrap="square" rtlCol="0">
            <a:spAutoFit/>
          </a:bodyPr>
          <a:lstStyle/>
          <a:p>
            <a:r>
              <a:rPr lang="nl-NL" b="1" dirty="0">
                <a:solidFill>
                  <a:srgbClr val="0070C0"/>
                </a:solidFill>
                <a:latin typeface="Athletics Regular" panose="02000000000000000000" pitchFamily="50" charset="0"/>
              </a:rPr>
              <a:t>Omgevingsanalyse</a:t>
            </a:r>
          </a:p>
          <a:p>
            <a:r>
              <a:rPr lang="nl-NL" dirty="0">
                <a:latin typeface="Athletics Regular" panose="02000000000000000000" pitchFamily="50" charset="0"/>
              </a:rPr>
              <a:t>Inventariseer informatie over plangebied</a:t>
            </a:r>
          </a:p>
        </p:txBody>
      </p:sp>
      <p:sp>
        <p:nvSpPr>
          <p:cNvPr id="14" name="Tekstvak 13">
            <a:extLst>
              <a:ext uri="{FF2B5EF4-FFF2-40B4-BE49-F238E27FC236}">
                <a16:creationId xmlns:a16="http://schemas.microsoft.com/office/drawing/2014/main" id="{44C8A031-3A29-BA0A-E459-953A64C63506}"/>
              </a:ext>
            </a:extLst>
          </p:cNvPr>
          <p:cNvSpPr txBox="1"/>
          <p:nvPr/>
        </p:nvSpPr>
        <p:spPr>
          <a:xfrm>
            <a:off x="263497" y="5546461"/>
            <a:ext cx="3070515" cy="923330"/>
          </a:xfrm>
          <a:prstGeom prst="rect">
            <a:avLst/>
          </a:prstGeom>
          <a:noFill/>
        </p:spPr>
        <p:txBody>
          <a:bodyPr wrap="square" rtlCol="0">
            <a:spAutoFit/>
          </a:bodyPr>
          <a:lstStyle/>
          <a:p>
            <a:r>
              <a:rPr lang="nl-NL" b="1" dirty="0">
                <a:solidFill>
                  <a:srgbClr val="0070C0"/>
                </a:solidFill>
                <a:latin typeface="Athletics Regular" panose="02000000000000000000" pitchFamily="50" charset="0"/>
              </a:rPr>
              <a:t>Vraagstuk</a:t>
            </a:r>
          </a:p>
          <a:p>
            <a:r>
              <a:rPr lang="nl-NL" dirty="0">
                <a:latin typeface="Athletics Regular" panose="02000000000000000000" pitchFamily="50" charset="0"/>
              </a:rPr>
              <a:t>Wat zijn de wensen van de opdrachtgever?</a:t>
            </a:r>
          </a:p>
        </p:txBody>
      </p:sp>
      <p:sp>
        <p:nvSpPr>
          <p:cNvPr id="17" name="Tekstvak 16">
            <a:extLst>
              <a:ext uri="{FF2B5EF4-FFF2-40B4-BE49-F238E27FC236}">
                <a16:creationId xmlns:a16="http://schemas.microsoft.com/office/drawing/2014/main" id="{0D03F971-F000-5EDA-D5A9-B97665DC3FD6}"/>
              </a:ext>
            </a:extLst>
          </p:cNvPr>
          <p:cNvSpPr txBox="1"/>
          <p:nvPr/>
        </p:nvSpPr>
        <p:spPr>
          <a:xfrm>
            <a:off x="2376006" y="936344"/>
            <a:ext cx="3070515" cy="923330"/>
          </a:xfrm>
          <a:prstGeom prst="rect">
            <a:avLst/>
          </a:prstGeom>
          <a:noFill/>
        </p:spPr>
        <p:txBody>
          <a:bodyPr wrap="square" rtlCol="0">
            <a:spAutoFit/>
          </a:bodyPr>
          <a:lstStyle/>
          <a:p>
            <a:r>
              <a:rPr lang="nl-NL" b="1" dirty="0">
                <a:solidFill>
                  <a:srgbClr val="0070C0"/>
                </a:solidFill>
                <a:latin typeface="Athletics Regular" panose="02000000000000000000" pitchFamily="50" charset="0"/>
              </a:rPr>
              <a:t>Thema’s</a:t>
            </a:r>
          </a:p>
          <a:p>
            <a:r>
              <a:rPr lang="nl-NL" dirty="0">
                <a:latin typeface="Athletics Regular" panose="02000000000000000000" pitchFamily="50" charset="0"/>
              </a:rPr>
              <a:t>Eerste ideeën op gebied van CE, VT, LS, SW en WE</a:t>
            </a:r>
          </a:p>
        </p:txBody>
      </p:sp>
      <p:sp>
        <p:nvSpPr>
          <p:cNvPr id="18" name="Tekstvak 17">
            <a:extLst>
              <a:ext uri="{FF2B5EF4-FFF2-40B4-BE49-F238E27FC236}">
                <a16:creationId xmlns:a16="http://schemas.microsoft.com/office/drawing/2014/main" id="{B2BC4153-2D29-2FFB-18AB-5318F105B547}"/>
              </a:ext>
            </a:extLst>
          </p:cNvPr>
          <p:cNvSpPr txBox="1"/>
          <p:nvPr/>
        </p:nvSpPr>
        <p:spPr>
          <a:xfrm>
            <a:off x="7543925" y="951859"/>
            <a:ext cx="3070515" cy="923330"/>
          </a:xfrm>
          <a:prstGeom prst="rect">
            <a:avLst/>
          </a:prstGeom>
          <a:noFill/>
        </p:spPr>
        <p:txBody>
          <a:bodyPr wrap="square" rtlCol="0">
            <a:spAutoFit/>
          </a:bodyPr>
          <a:lstStyle/>
          <a:p>
            <a:r>
              <a:rPr lang="nl-NL" b="1" dirty="0">
                <a:solidFill>
                  <a:srgbClr val="0070C0"/>
                </a:solidFill>
                <a:latin typeface="Athletics Regular" panose="02000000000000000000" pitchFamily="50" charset="0"/>
              </a:rPr>
              <a:t>Marktonderzoek</a:t>
            </a:r>
          </a:p>
          <a:p>
            <a:r>
              <a:rPr lang="nl-NL" dirty="0">
                <a:latin typeface="Athletics Regular" panose="02000000000000000000" pitchFamily="50" charset="0"/>
              </a:rPr>
              <a:t>Wie is de doelgroep? Wat zijn hun wensen?</a:t>
            </a:r>
          </a:p>
        </p:txBody>
      </p:sp>
      <p:sp>
        <p:nvSpPr>
          <p:cNvPr id="19" name="Tekstvak 18">
            <a:extLst>
              <a:ext uri="{FF2B5EF4-FFF2-40B4-BE49-F238E27FC236}">
                <a16:creationId xmlns:a16="http://schemas.microsoft.com/office/drawing/2014/main" id="{F9E2C8CE-07FF-8996-7AB2-22256DD25A3B}"/>
              </a:ext>
            </a:extLst>
          </p:cNvPr>
          <p:cNvSpPr txBox="1"/>
          <p:nvPr/>
        </p:nvSpPr>
        <p:spPr>
          <a:xfrm>
            <a:off x="8687928" y="2148924"/>
            <a:ext cx="3070515" cy="923330"/>
          </a:xfrm>
          <a:prstGeom prst="rect">
            <a:avLst/>
          </a:prstGeom>
          <a:noFill/>
        </p:spPr>
        <p:txBody>
          <a:bodyPr wrap="square" rtlCol="0">
            <a:spAutoFit/>
          </a:bodyPr>
          <a:lstStyle/>
          <a:p>
            <a:r>
              <a:rPr lang="nl-NL" b="1" dirty="0">
                <a:solidFill>
                  <a:srgbClr val="0070C0"/>
                </a:solidFill>
                <a:latin typeface="Athletics Regular" panose="02000000000000000000" pitchFamily="50" charset="0"/>
              </a:rPr>
              <a:t>Scenario’s</a:t>
            </a:r>
            <a:r>
              <a:rPr lang="nl-NL" b="1" dirty="0">
                <a:solidFill>
                  <a:srgbClr val="D60093"/>
                </a:solidFill>
                <a:latin typeface="Athletics Regular" panose="02000000000000000000" pitchFamily="50" charset="0"/>
              </a:rPr>
              <a:t> </a:t>
            </a:r>
          </a:p>
          <a:p>
            <a:r>
              <a:rPr lang="nl-NL" dirty="0">
                <a:latin typeface="Athletics Regular" panose="02000000000000000000" pitchFamily="50" charset="0"/>
              </a:rPr>
              <a:t>Wat zijn mogelijke oplossingen?</a:t>
            </a:r>
          </a:p>
        </p:txBody>
      </p:sp>
      <p:sp>
        <p:nvSpPr>
          <p:cNvPr id="20" name="Tekstvak 19">
            <a:extLst>
              <a:ext uri="{FF2B5EF4-FFF2-40B4-BE49-F238E27FC236}">
                <a16:creationId xmlns:a16="http://schemas.microsoft.com/office/drawing/2014/main" id="{2614B81A-E314-B259-CA01-C4B62DF63812}"/>
              </a:ext>
            </a:extLst>
          </p:cNvPr>
          <p:cNvSpPr txBox="1"/>
          <p:nvPr/>
        </p:nvSpPr>
        <p:spPr>
          <a:xfrm>
            <a:off x="9026952" y="3655014"/>
            <a:ext cx="3070515" cy="923330"/>
          </a:xfrm>
          <a:prstGeom prst="rect">
            <a:avLst/>
          </a:prstGeom>
          <a:noFill/>
        </p:spPr>
        <p:txBody>
          <a:bodyPr wrap="square" rtlCol="0">
            <a:spAutoFit/>
          </a:bodyPr>
          <a:lstStyle/>
          <a:p>
            <a:r>
              <a:rPr lang="nl-NL" b="1" dirty="0">
                <a:solidFill>
                  <a:srgbClr val="0070C0"/>
                </a:solidFill>
                <a:latin typeface="Athletics Regular" panose="02000000000000000000" pitchFamily="50" charset="0"/>
              </a:rPr>
              <a:t>Testen</a:t>
            </a:r>
          </a:p>
          <a:p>
            <a:r>
              <a:rPr lang="nl-NL" dirty="0">
                <a:latin typeface="Athletics Regular" panose="02000000000000000000" pitchFamily="50" charset="0"/>
              </a:rPr>
              <a:t>Wat vindt de doelgroep van de eerste ideeën</a:t>
            </a:r>
          </a:p>
        </p:txBody>
      </p:sp>
      <p:sp>
        <p:nvSpPr>
          <p:cNvPr id="23" name="Tekstvak 22">
            <a:extLst>
              <a:ext uri="{FF2B5EF4-FFF2-40B4-BE49-F238E27FC236}">
                <a16:creationId xmlns:a16="http://schemas.microsoft.com/office/drawing/2014/main" id="{0C87A30A-EC52-84FB-5983-E76380C4B6FF}"/>
              </a:ext>
            </a:extLst>
          </p:cNvPr>
          <p:cNvSpPr txBox="1"/>
          <p:nvPr/>
        </p:nvSpPr>
        <p:spPr>
          <a:xfrm>
            <a:off x="9474770" y="4898296"/>
            <a:ext cx="2751952" cy="923330"/>
          </a:xfrm>
          <a:prstGeom prst="rect">
            <a:avLst/>
          </a:prstGeom>
          <a:solidFill>
            <a:schemeClr val="bg1"/>
          </a:solidFill>
        </p:spPr>
        <p:txBody>
          <a:bodyPr wrap="square" rtlCol="0">
            <a:spAutoFit/>
          </a:bodyPr>
          <a:lstStyle/>
          <a:p>
            <a:r>
              <a:rPr lang="nl-NL" b="1" dirty="0">
                <a:solidFill>
                  <a:srgbClr val="0070C0"/>
                </a:solidFill>
                <a:latin typeface="Athletics Regular" panose="02000000000000000000" pitchFamily="50" charset="0"/>
              </a:rPr>
              <a:t>Presenteren</a:t>
            </a:r>
          </a:p>
          <a:p>
            <a:r>
              <a:rPr lang="nl-NL" dirty="0">
                <a:latin typeface="Athletics Regular" panose="02000000000000000000" pitchFamily="50" charset="0"/>
              </a:rPr>
              <a:t>Presenteer je ontwerp aan de opdrachtgever</a:t>
            </a:r>
          </a:p>
        </p:txBody>
      </p:sp>
    </p:spTree>
    <p:extLst>
      <p:ext uri="{BB962C8B-B14F-4D97-AF65-F5344CB8AC3E}">
        <p14:creationId xmlns:p14="http://schemas.microsoft.com/office/powerpoint/2010/main" val="923031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sign thinking, gewoon doen! 5 concrete stappen - Frankwatching">
            <a:extLst>
              <a:ext uri="{FF2B5EF4-FFF2-40B4-BE49-F238E27FC236}">
                <a16:creationId xmlns:a16="http://schemas.microsoft.com/office/drawing/2014/main" id="{A6D130DD-F261-3C3E-FB0B-21EA7EBF77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563"/>
          <a:stretch/>
        </p:blipFill>
        <p:spPr bwMode="auto">
          <a:xfrm>
            <a:off x="6198578" y="629136"/>
            <a:ext cx="4746647" cy="5599728"/>
          </a:xfrm>
          <a:prstGeom prst="rect">
            <a:avLst/>
          </a:prstGeom>
          <a:noFill/>
          <a:extLst>
            <a:ext uri="{909E8E84-426E-40DD-AFC4-6F175D3DCCD1}">
              <a14:hiddenFill xmlns:a14="http://schemas.microsoft.com/office/drawing/2010/main">
                <a:solidFill>
                  <a:srgbClr val="FFFFFF"/>
                </a:solidFill>
              </a14:hiddenFill>
            </a:ext>
          </a:extLst>
        </p:spPr>
      </p:pic>
      <p:sp>
        <p:nvSpPr>
          <p:cNvPr id="7" name="Rechthoek 6">
            <a:extLst>
              <a:ext uri="{FF2B5EF4-FFF2-40B4-BE49-F238E27FC236}">
                <a16:creationId xmlns:a16="http://schemas.microsoft.com/office/drawing/2014/main" id="{7FA0C793-E78B-9CF8-C621-44874C3E2060}"/>
              </a:ext>
            </a:extLst>
          </p:cNvPr>
          <p:cNvSpPr/>
          <p:nvPr/>
        </p:nvSpPr>
        <p:spPr>
          <a:xfrm>
            <a:off x="7450695" y="1188705"/>
            <a:ext cx="2059243" cy="10445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FFEE95A-A635-EC60-8316-B32A76BDB7B3}"/>
              </a:ext>
            </a:extLst>
          </p:cNvPr>
          <p:cNvSpPr/>
          <p:nvPr/>
        </p:nvSpPr>
        <p:spPr>
          <a:xfrm>
            <a:off x="8555197" y="2184905"/>
            <a:ext cx="2059243" cy="9962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470143AC-0D04-67AA-7483-768CDDA89DEA}"/>
              </a:ext>
            </a:extLst>
          </p:cNvPr>
          <p:cNvSpPr/>
          <p:nvPr/>
        </p:nvSpPr>
        <p:spPr>
          <a:xfrm>
            <a:off x="9026952" y="3655014"/>
            <a:ext cx="1909480" cy="10445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a:extLst>
              <a:ext uri="{FF2B5EF4-FFF2-40B4-BE49-F238E27FC236}">
                <a16:creationId xmlns:a16="http://schemas.microsoft.com/office/drawing/2014/main" id="{A2EEDF09-2FCD-BFF4-8DB5-81C5AF7FFACC}"/>
              </a:ext>
            </a:extLst>
          </p:cNvPr>
          <p:cNvSpPr/>
          <p:nvPr/>
        </p:nvSpPr>
        <p:spPr>
          <a:xfrm>
            <a:off x="9509938" y="5074190"/>
            <a:ext cx="1141815" cy="312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ekstvak 17">
            <a:extLst>
              <a:ext uri="{FF2B5EF4-FFF2-40B4-BE49-F238E27FC236}">
                <a16:creationId xmlns:a16="http://schemas.microsoft.com/office/drawing/2014/main" id="{B2BC4153-2D29-2FFB-18AB-5318F105B547}"/>
              </a:ext>
            </a:extLst>
          </p:cNvPr>
          <p:cNvSpPr txBox="1"/>
          <p:nvPr/>
        </p:nvSpPr>
        <p:spPr>
          <a:xfrm>
            <a:off x="7543925" y="951859"/>
            <a:ext cx="3070515" cy="923330"/>
          </a:xfrm>
          <a:prstGeom prst="rect">
            <a:avLst/>
          </a:prstGeom>
          <a:noFill/>
        </p:spPr>
        <p:txBody>
          <a:bodyPr wrap="square" rtlCol="0">
            <a:spAutoFit/>
          </a:bodyPr>
          <a:lstStyle/>
          <a:p>
            <a:r>
              <a:rPr lang="nl-NL" b="1" dirty="0">
                <a:solidFill>
                  <a:srgbClr val="0070C0"/>
                </a:solidFill>
                <a:latin typeface="Athletics Regular" panose="02000000000000000000" pitchFamily="50" charset="0"/>
              </a:rPr>
              <a:t>Marktonderzoek</a:t>
            </a:r>
          </a:p>
          <a:p>
            <a:r>
              <a:rPr lang="nl-NL" dirty="0">
                <a:latin typeface="Athletics Regular" panose="02000000000000000000" pitchFamily="50" charset="0"/>
              </a:rPr>
              <a:t>Wie is de doelgroep? Wat zijn hun wensen?</a:t>
            </a:r>
          </a:p>
        </p:txBody>
      </p:sp>
      <p:sp>
        <p:nvSpPr>
          <p:cNvPr id="19" name="Tekstvak 18">
            <a:extLst>
              <a:ext uri="{FF2B5EF4-FFF2-40B4-BE49-F238E27FC236}">
                <a16:creationId xmlns:a16="http://schemas.microsoft.com/office/drawing/2014/main" id="{F9E2C8CE-07FF-8996-7AB2-22256DD25A3B}"/>
              </a:ext>
            </a:extLst>
          </p:cNvPr>
          <p:cNvSpPr txBox="1"/>
          <p:nvPr/>
        </p:nvSpPr>
        <p:spPr>
          <a:xfrm>
            <a:off x="8687928" y="2148924"/>
            <a:ext cx="3070515" cy="923330"/>
          </a:xfrm>
          <a:prstGeom prst="rect">
            <a:avLst/>
          </a:prstGeom>
          <a:noFill/>
        </p:spPr>
        <p:txBody>
          <a:bodyPr wrap="square" rtlCol="0">
            <a:spAutoFit/>
          </a:bodyPr>
          <a:lstStyle/>
          <a:p>
            <a:r>
              <a:rPr lang="nl-NL" b="1" dirty="0">
                <a:solidFill>
                  <a:srgbClr val="0070C0"/>
                </a:solidFill>
                <a:latin typeface="Athletics Regular" panose="02000000000000000000" pitchFamily="50" charset="0"/>
              </a:rPr>
              <a:t>Scenario’s</a:t>
            </a:r>
            <a:r>
              <a:rPr lang="nl-NL" b="1" dirty="0">
                <a:solidFill>
                  <a:srgbClr val="D60093"/>
                </a:solidFill>
                <a:latin typeface="Athletics Regular" panose="02000000000000000000" pitchFamily="50" charset="0"/>
              </a:rPr>
              <a:t> </a:t>
            </a:r>
          </a:p>
          <a:p>
            <a:r>
              <a:rPr lang="nl-NL" dirty="0">
                <a:latin typeface="Athletics Regular" panose="02000000000000000000" pitchFamily="50" charset="0"/>
              </a:rPr>
              <a:t>Wat zijn mogelijke oplossingen?</a:t>
            </a:r>
          </a:p>
        </p:txBody>
      </p:sp>
      <p:sp>
        <p:nvSpPr>
          <p:cNvPr id="20" name="Tekstvak 19">
            <a:extLst>
              <a:ext uri="{FF2B5EF4-FFF2-40B4-BE49-F238E27FC236}">
                <a16:creationId xmlns:a16="http://schemas.microsoft.com/office/drawing/2014/main" id="{2614B81A-E314-B259-CA01-C4B62DF63812}"/>
              </a:ext>
            </a:extLst>
          </p:cNvPr>
          <p:cNvSpPr txBox="1"/>
          <p:nvPr/>
        </p:nvSpPr>
        <p:spPr>
          <a:xfrm>
            <a:off x="9026952" y="3655014"/>
            <a:ext cx="3070515" cy="923330"/>
          </a:xfrm>
          <a:prstGeom prst="rect">
            <a:avLst/>
          </a:prstGeom>
          <a:noFill/>
        </p:spPr>
        <p:txBody>
          <a:bodyPr wrap="square" rtlCol="0">
            <a:spAutoFit/>
          </a:bodyPr>
          <a:lstStyle/>
          <a:p>
            <a:r>
              <a:rPr lang="nl-NL" b="1" dirty="0">
                <a:solidFill>
                  <a:srgbClr val="0070C0"/>
                </a:solidFill>
                <a:latin typeface="Athletics Regular" panose="02000000000000000000" pitchFamily="50" charset="0"/>
              </a:rPr>
              <a:t>Testen</a:t>
            </a:r>
          </a:p>
          <a:p>
            <a:r>
              <a:rPr lang="nl-NL" dirty="0">
                <a:latin typeface="Athletics Regular" panose="02000000000000000000" pitchFamily="50" charset="0"/>
              </a:rPr>
              <a:t>Wat vindt de doelgroep van de eerste ideeën</a:t>
            </a:r>
          </a:p>
        </p:txBody>
      </p:sp>
      <p:sp>
        <p:nvSpPr>
          <p:cNvPr id="23" name="Tekstvak 22">
            <a:extLst>
              <a:ext uri="{FF2B5EF4-FFF2-40B4-BE49-F238E27FC236}">
                <a16:creationId xmlns:a16="http://schemas.microsoft.com/office/drawing/2014/main" id="{0C87A30A-EC52-84FB-5983-E76380C4B6FF}"/>
              </a:ext>
            </a:extLst>
          </p:cNvPr>
          <p:cNvSpPr txBox="1"/>
          <p:nvPr/>
        </p:nvSpPr>
        <p:spPr>
          <a:xfrm>
            <a:off x="9474770" y="4898296"/>
            <a:ext cx="2751952" cy="923330"/>
          </a:xfrm>
          <a:prstGeom prst="rect">
            <a:avLst/>
          </a:prstGeom>
          <a:solidFill>
            <a:schemeClr val="bg1"/>
          </a:solidFill>
        </p:spPr>
        <p:txBody>
          <a:bodyPr wrap="square" rtlCol="0">
            <a:spAutoFit/>
          </a:bodyPr>
          <a:lstStyle/>
          <a:p>
            <a:r>
              <a:rPr lang="nl-NL" b="1" dirty="0">
                <a:solidFill>
                  <a:srgbClr val="0070C0"/>
                </a:solidFill>
                <a:latin typeface="Athletics Regular" panose="02000000000000000000" pitchFamily="50" charset="0"/>
              </a:rPr>
              <a:t>Presenteren</a:t>
            </a:r>
          </a:p>
          <a:p>
            <a:r>
              <a:rPr lang="nl-NL" dirty="0">
                <a:latin typeface="Athletics Regular" panose="02000000000000000000" pitchFamily="50" charset="0"/>
              </a:rPr>
              <a:t>Presenteer je ontwerp aan de opdrachtgever</a:t>
            </a:r>
          </a:p>
        </p:txBody>
      </p:sp>
      <p:sp>
        <p:nvSpPr>
          <p:cNvPr id="31" name="Titel 1">
            <a:extLst>
              <a:ext uri="{FF2B5EF4-FFF2-40B4-BE49-F238E27FC236}">
                <a16:creationId xmlns:a16="http://schemas.microsoft.com/office/drawing/2014/main" id="{6D2B4B67-A44E-A733-2DDB-85BDF9159C0B}"/>
              </a:ext>
            </a:extLst>
          </p:cNvPr>
          <p:cNvSpPr>
            <a:spLocks noGrp="1"/>
          </p:cNvSpPr>
          <p:nvPr>
            <p:ph type="title"/>
          </p:nvPr>
        </p:nvSpPr>
        <p:spPr>
          <a:xfrm>
            <a:off x="495300" y="125879"/>
            <a:ext cx="6144491" cy="614994"/>
          </a:xfrm>
        </p:spPr>
        <p:txBody>
          <a:bodyPr>
            <a:normAutofit/>
          </a:bodyPr>
          <a:lstStyle/>
          <a:p>
            <a:r>
              <a:rPr lang="nl-NL" sz="3200" dirty="0">
                <a:latin typeface="Athletics Bold" panose="02000000000000000000" pitchFamily="50" charset="0"/>
              </a:rPr>
              <a:t>Hoe gaan we dat doen?! </a:t>
            </a:r>
          </a:p>
        </p:txBody>
      </p:sp>
      <p:sp>
        <p:nvSpPr>
          <p:cNvPr id="32" name="Rectangle 3">
            <a:extLst>
              <a:ext uri="{FF2B5EF4-FFF2-40B4-BE49-F238E27FC236}">
                <a16:creationId xmlns:a16="http://schemas.microsoft.com/office/drawing/2014/main" id="{6832DA69-D802-F5F6-C836-43ACF9CC43BF}"/>
              </a:ext>
            </a:extLst>
          </p:cNvPr>
          <p:cNvSpPr>
            <a:spLocks noChangeArrowheads="1"/>
          </p:cNvSpPr>
          <p:nvPr/>
        </p:nvSpPr>
        <p:spPr bwMode="auto">
          <a:xfrm>
            <a:off x="625242" y="1358519"/>
            <a:ext cx="5376974" cy="1046440"/>
          </a:xfrm>
          <a:prstGeom prst="rect">
            <a:avLst/>
          </a:prstGeom>
          <a:noFill/>
          <a:ln w="9525">
            <a:solidFill>
              <a:schemeClr val="tx1"/>
            </a:solidFill>
            <a:miter lim="800000"/>
            <a:headEnd/>
            <a:tailEnd/>
          </a:ln>
        </p:spPr>
        <p:txBody>
          <a:bodyPr wrap="square" anchor="ctr">
            <a:spAutoFit/>
          </a:bodyPr>
          <a:lstStyle/>
          <a:p>
            <a:r>
              <a:rPr lang="nl-NL" sz="1200" b="1" dirty="0">
                <a:solidFill>
                  <a:srgbClr val="FF0000"/>
                </a:solidFill>
                <a:ea typeface="Calibri" pitchFamily="34" charset="0"/>
                <a:cs typeface="Arial" charset="0"/>
              </a:rPr>
              <a:t>Leerdoelen</a:t>
            </a:r>
          </a:p>
          <a:p>
            <a:r>
              <a:rPr lang="nl-NL" sz="1200" dirty="0">
                <a:latin typeface="+mj-lt"/>
                <a:ea typeface="Calibri" pitchFamily="34" charset="0"/>
                <a:cs typeface="Arial" charset="0"/>
              </a:rPr>
              <a:t>Na het maken van dit leerarrangement kun je:</a:t>
            </a:r>
          </a:p>
          <a:p>
            <a:pPr marL="171450" indent="-171450">
              <a:buFont typeface="Arial" pitchFamily="34" charset="0"/>
              <a:buChar char="•"/>
            </a:pPr>
            <a:r>
              <a:rPr lang="nl-NL" sz="1200" dirty="0">
                <a:latin typeface="+mj-lt"/>
                <a:ea typeface="Calibri" pitchFamily="34" charset="0"/>
                <a:cs typeface="Arial" charset="0"/>
              </a:rPr>
              <a:t>Een marktonderzoek opzetten</a:t>
            </a:r>
          </a:p>
          <a:p>
            <a:pPr marL="171450" indent="-171450">
              <a:buFont typeface="Arial" pitchFamily="34" charset="0"/>
              <a:buChar char="•"/>
            </a:pPr>
            <a:r>
              <a:rPr lang="nl-NL" sz="1200" dirty="0">
                <a:latin typeface="+mj-lt"/>
                <a:ea typeface="Calibri" pitchFamily="34" charset="0"/>
                <a:cs typeface="Arial" charset="0"/>
              </a:rPr>
              <a:t>Een doelgroep analyse maken</a:t>
            </a:r>
          </a:p>
          <a:p>
            <a:pPr marL="171450" indent="-171450">
              <a:buFont typeface="Arial" pitchFamily="34" charset="0"/>
              <a:buChar char="•"/>
            </a:pPr>
            <a:r>
              <a:rPr lang="nl-NL" sz="1200" dirty="0">
                <a:latin typeface="+mj-lt"/>
                <a:ea typeface="Calibri" pitchFamily="34" charset="0"/>
                <a:cs typeface="Arial" charset="0"/>
              </a:rPr>
              <a:t>De resultaten van een marktonderzoek verwerken </a:t>
            </a:r>
          </a:p>
        </p:txBody>
      </p:sp>
      <p:sp>
        <p:nvSpPr>
          <p:cNvPr id="33" name="Tekstvak 23">
            <a:extLst>
              <a:ext uri="{FF2B5EF4-FFF2-40B4-BE49-F238E27FC236}">
                <a16:creationId xmlns:a16="http://schemas.microsoft.com/office/drawing/2014/main" id="{8FE39606-1FFB-2BE4-5045-D6E2D8D93BD7}"/>
              </a:ext>
            </a:extLst>
          </p:cNvPr>
          <p:cNvSpPr txBox="1">
            <a:spLocks noChangeArrowheads="1"/>
          </p:cNvSpPr>
          <p:nvPr/>
        </p:nvSpPr>
        <p:spPr bwMode="auto">
          <a:xfrm>
            <a:off x="621598" y="788168"/>
            <a:ext cx="9148959" cy="461665"/>
          </a:xfrm>
          <a:prstGeom prst="rect">
            <a:avLst/>
          </a:prstGeom>
          <a:noFill/>
          <a:ln w="9525">
            <a:noFill/>
            <a:miter lim="800000"/>
            <a:headEnd/>
            <a:tailEnd/>
          </a:ln>
        </p:spPr>
        <p:txBody>
          <a:bodyPr wrap="square">
            <a:spAutoFit/>
          </a:bodyPr>
          <a:lstStyle/>
          <a:p>
            <a:r>
              <a:rPr lang="nl-NL" sz="2400" dirty="0">
                <a:solidFill>
                  <a:srgbClr val="0070C0"/>
                </a:solidFill>
                <a:latin typeface="Arial" panose="020B0604020202020204" pitchFamily="34" charset="0"/>
                <a:cs typeface="Arial" panose="020B0604020202020204" pitchFamily="34" charset="0"/>
              </a:rPr>
              <a:t>LA 2 Marktonderzoek</a:t>
            </a:r>
          </a:p>
        </p:txBody>
      </p:sp>
      <p:pic>
        <p:nvPicPr>
          <p:cNvPr id="34" name="Afbeelding 33">
            <a:extLst>
              <a:ext uri="{FF2B5EF4-FFF2-40B4-BE49-F238E27FC236}">
                <a16:creationId xmlns:a16="http://schemas.microsoft.com/office/drawing/2014/main" id="{CCBEA794-F965-40D2-20A0-9ACE87BFC483}"/>
              </a:ext>
            </a:extLst>
          </p:cNvPr>
          <p:cNvPicPr>
            <a:picLocks noChangeAspect="1"/>
          </p:cNvPicPr>
          <p:nvPr/>
        </p:nvPicPr>
        <p:blipFill rotWithShape="1">
          <a:blip r:embed="rId4" cstate="print"/>
          <a:srcRect l="21805" r="10840"/>
          <a:stretch/>
        </p:blipFill>
        <p:spPr>
          <a:xfrm>
            <a:off x="95584" y="1344748"/>
            <a:ext cx="365691" cy="503851"/>
          </a:xfrm>
          <a:prstGeom prst="rect">
            <a:avLst/>
          </a:prstGeom>
        </p:spPr>
      </p:pic>
      <p:pic>
        <p:nvPicPr>
          <p:cNvPr id="35" name="Picture 2" descr="Design thinking, gewoon doen! 5 concrete stappen - Frankwatching">
            <a:extLst>
              <a:ext uri="{FF2B5EF4-FFF2-40B4-BE49-F238E27FC236}">
                <a16:creationId xmlns:a16="http://schemas.microsoft.com/office/drawing/2014/main" id="{52BF0D25-64A7-A6A9-6065-419C0F10DB7D}"/>
              </a:ext>
            </a:extLst>
          </p:cNvPr>
          <p:cNvPicPr>
            <a:picLocks noChangeAspect="1" noChangeArrowheads="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l="58851" t="50732" r="34921" b="38674"/>
          <a:stretch/>
        </p:blipFill>
        <p:spPr bwMode="auto">
          <a:xfrm rot="2119953" flipH="1">
            <a:off x="5563562" y="2100505"/>
            <a:ext cx="977340" cy="756911"/>
          </a:xfrm>
          <a:prstGeom prst="rect">
            <a:avLst/>
          </a:prstGeom>
          <a:noFill/>
          <a:extLst>
            <a:ext uri="{909E8E84-426E-40DD-AFC4-6F175D3DCCD1}">
              <a14:hiddenFill xmlns:a14="http://schemas.microsoft.com/office/drawing/2010/main">
                <a:solidFill>
                  <a:srgbClr val="FFFFFF"/>
                </a:solidFill>
              </a14:hiddenFill>
            </a:ext>
          </a:extLst>
        </p:spPr>
      </p:pic>
      <p:sp>
        <p:nvSpPr>
          <p:cNvPr id="36" name="Rechthoek 35">
            <a:extLst>
              <a:ext uri="{FF2B5EF4-FFF2-40B4-BE49-F238E27FC236}">
                <a16:creationId xmlns:a16="http://schemas.microsoft.com/office/drawing/2014/main" id="{F0B3DA3F-0E33-55EC-5032-06EBA5505FEA}"/>
              </a:ext>
            </a:extLst>
          </p:cNvPr>
          <p:cNvSpPr/>
          <p:nvPr/>
        </p:nvSpPr>
        <p:spPr>
          <a:xfrm>
            <a:off x="6392008" y="3429000"/>
            <a:ext cx="1705708" cy="7825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1" name="Afbeelding 40">
            <a:extLst>
              <a:ext uri="{FF2B5EF4-FFF2-40B4-BE49-F238E27FC236}">
                <a16:creationId xmlns:a16="http://schemas.microsoft.com/office/drawing/2014/main" id="{A73561B0-8069-28B2-CE4A-F1D4504F6A0E}"/>
              </a:ext>
            </a:extLst>
          </p:cNvPr>
          <p:cNvPicPr>
            <a:picLocks noChangeAspect="1"/>
          </p:cNvPicPr>
          <p:nvPr/>
        </p:nvPicPr>
        <p:blipFill>
          <a:blip r:embed="rId5"/>
          <a:stretch>
            <a:fillRect/>
          </a:stretch>
        </p:blipFill>
        <p:spPr>
          <a:xfrm>
            <a:off x="3375903" y="3181108"/>
            <a:ext cx="2491889" cy="3524602"/>
          </a:xfrm>
          <a:prstGeom prst="rect">
            <a:avLst/>
          </a:prstGeom>
        </p:spPr>
      </p:pic>
      <p:sp>
        <p:nvSpPr>
          <p:cNvPr id="42" name="Tekstvak 23">
            <a:extLst>
              <a:ext uri="{FF2B5EF4-FFF2-40B4-BE49-F238E27FC236}">
                <a16:creationId xmlns:a16="http://schemas.microsoft.com/office/drawing/2014/main" id="{75C5FD0F-3671-ADBC-2CB4-3B64C3F1E24F}"/>
              </a:ext>
            </a:extLst>
          </p:cNvPr>
          <p:cNvSpPr txBox="1">
            <a:spLocks noChangeArrowheads="1"/>
          </p:cNvSpPr>
          <p:nvPr/>
        </p:nvSpPr>
        <p:spPr bwMode="auto">
          <a:xfrm>
            <a:off x="621598" y="3150073"/>
            <a:ext cx="2752127" cy="1384995"/>
          </a:xfrm>
          <a:prstGeom prst="rect">
            <a:avLst/>
          </a:prstGeom>
          <a:noFill/>
          <a:ln w="9525">
            <a:noFill/>
            <a:miter lim="800000"/>
            <a:headEnd/>
            <a:tailEnd/>
          </a:ln>
        </p:spPr>
        <p:txBody>
          <a:bodyPr wrap="square">
            <a:spAutoFit/>
          </a:bodyPr>
          <a:lstStyle/>
          <a:p>
            <a:r>
              <a:rPr lang="nl-NL" sz="2400" dirty="0">
                <a:solidFill>
                  <a:srgbClr val="0070C0"/>
                </a:solidFill>
                <a:latin typeface="Arial" panose="020B0604020202020204" pitchFamily="34" charset="0"/>
                <a:cs typeface="Arial" panose="020B0604020202020204" pitchFamily="34" charset="0"/>
              </a:rPr>
              <a:t>Donderdag 15 juni</a:t>
            </a:r>
          </a:p>
          <a:p>
            <a:endParaRPr lang="nl-NL" sz="2000" dirty="0">
              <a:solidFill>
                <a:srgbClr val="0070C0"/>
              </a:solidFill>
              <a:latin typeface="Arial" panose="020B0604020202020204" pitchFamily="34" charset="0"/>
              <a:cs typeface="Arial" panose="020B0604020202020204" pitchFamily="34" charset="0"/>
            </a:endParaRPr>
          </a:p>
          <a:p>
            <a:r>
              <a:rPr lang="nl-NL" sz="2000" dirty="0">
                <a:solidFill>
                  <a:srgbClr val="0070C0"/>
                </a:solidFill>
                <a:latin typeface="Arial" panose="020B0604020202020204" pitchFamily="34" charset="0"/>
                <a:cs typeface="Arial" panose="020B0604020202020204" pitchFamily="34" charset="0"/>
              </a:rPr>
              <a:t>Decanenkring Tilburg / </a:t>
            </a:r>
          </a:p>
          <a:p>
            <a:r>
              <a:rPr lang="nl-NL" sz="2000" dirty="0">
                <a:solidFill>
                  <a:srgbClr val="0070C0"/>
                </a:solidFill>
                <a:latin typeface="Arial" panose="020B0604020202020204" pitchFamily="34" charset="0"/>
                <a:cs typeface="Arial" panose="020B0604020202020204" pitchFamily="34" charset="0"/>
              </a:rPr>
              <a:t>bewonersonderzoek</a:t>
            </a:r>
          </a:p>
        </p:txBody>
      </p:sp>
      <p:pic>
        <p:nvPicPr>
          <p:cNvPr id="37" name="Picture 2" descr="Design thinking, gewoon doen! 5 concrete stappen - Frankwatching">
            <a:extLst>
              <a:ext uri="{FF2B5EF4-FFF2-40B4-BE49-F238E27FC236}">
                <a16:creationId xmlns:a16="http://schemas.microsoft.com/office/drawing/2014/main" id="{C8B6CFE0-AC3F-9557-3D29-D9B3B05E39F8}"/>
              </a:ext>
            </a:extLst>
          </p:cNvPr>
          <p:cNvPicPr>
            <a:picLocks noChangeAspect="1" noChangeArrowheads="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l="58851" t="50732" r="34921" b="38674"/>
          <a:stretch/>
        </p:blipFill>
        <p:spPr bwMode="auto">
          <a:xfrm rot="2119953" flipH="1">
            <a:off x="5876101" y="3867915"/>
            <a:ext cx="977340" cy="756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63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sign thinking, gewoon doen! 5 concrete stappen - Frankwatching">
            <a:extLst>
              <a:ext uri="{FF2B5EF4-FFF2-40B4-BE49-F238E27FC236}">
                <a16:creationId xmlns:a16="http://schemas.microsoft.com/office/drawing/2014/main" id="{A6D130DD-F261-3C3E-FB0B-21EA7EBF77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950" t="50000" r="1" b="25506"/>
          <a:stretch/>
        </p:blipFill>
        <p:spPr bwMode="auto">
          <a:xfrm>
            <a:off x="5851880" y="1193098"/>
            <a:ext cx="4491671" cy="1371600"/>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a:extLst>
              <a:ext uri="{FF2B5EF4-FFF2-40B4-BE49-F238E27FC236}">
                <a16:creationId xmlns:a16="http://schemas.microsoft.com/office/drawing/2014/main" id="{470143AC-0D04-67AA-7483-768CDDA89DEA}"/>
              </a:ext>
            </a:extLst>
          </p:cNvPr>
          <p:cNvSpPr/>
          <p:nvPr/>
        </p:nvSpPr>
        <p:spPr>
          <a:xfrm>
            <a:off x="9026952" y="3655014"/>
            <a:ext cx="1909480" cy="10445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a:extLst>
              <a:ext uri="{FF2B5EF4-FFF2-40B4-BE49-F238E27FC236}">
                <a16:creationId xmlns:a16="http://schemas.microsoft.com/office/drawing/2014/main" id="{A2EEDF09-2FCD-BFF4-8DB5-81C5AF7FFACC}"/>
              </a:ext>
            </a:extLst>
          </p:cNvPr>
          <p:cNvSpPr/>
          <p:nvPr/>
        </p:nvSpPr>
        <p:spPr>
          <a:xfrm>
            <a:off x="9509938" y="5074190"/>
            <a:ext cx="1141815" cy="312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Titel 1">
            <a:extLst>
              <a:ext uri="{FF2B5EF4-FFF2-40B4-BE49-F238E27FC236}">
                <a16:creationId xmlns:a16="http://schemas.microsoft.com/office/drawing/2014/main" id="{6D2B4B67-A44E-A733-2DDB-85BDF9159C0B}"/>
              </a:ext>
            </a:extLst>
          </p:cNvPr>
          <p:cNvSpPr>
            <a:spLocks noGrp="1"/>
          </p:cNvSpPr>
          <p:nvPr>
            <p:ph type="title"/>
          </p:nvPr>
        </p:nvSpPr>
        <p:spPr>
          <a:xfrm>
            <a:off x="547187" y="383614"/>
            <a:ext cx="10609385" cy="614994"/>
          </a:xfrm>
        </p:spPr>
        <p:txBody>
          <a:bodyPr>
            <a:normAutofit/>
          </a:bodyPr>
          <a:lstStyle/>
          <a:p>
            <a:r>
              <a:rPr lang="nl-NL" sz="3200" dirty="0">
                <a:latin typeface="Athletics Bold" panose="02000000000000000000" pitchFamily="50" charset="0"/>
              </a:rPr>
              <a:t>LA 3 Het ontwerp</a:t>
            </a:r>
          </a:p>
        </p:txBody>
      </p:sp>
      <p:sp>
        <p:nvSpPr>
          <p:cNvPr id="36" name="Rechthoek 35">
            <a:extLst>
              <a:ext uri="{FF2B5EF4-FFF2-40B4-BE49-F238E27FC236}">
                <a16:creationId xmlns:a16="http://schemas.microsoft.com/office/drawing/2014/main" id="{F0B3DA3F-0E33-55EC-5032-06EBA5505FEA}"/>
              </a:ext>
            </a:extLst>
          </p:cNvPr>
          <p:cNvSpPr/>
          <p:nvPr/>
        </p:nvSpPr>
        <p:spPr>
          <a:xfrm>
            <a:off x="6392008" y="3429000"/>
            <a:ext cx="1705708" cy="7825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AAEC2507-E763-9C7D-5720-6EDA8D63A4CA}"/>
              </a:ext>
            </a:extLst>
          </p:cNvPr>
          <p:cNvSpPr/>
          <p:nvPr/>
        </p:nvSpPr>
        <p:spPr>
          <a:xfrm>
            <a:off x="8375136" y="1296775"/>
            <a:ext cx="1903071" cy="8861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ekstvak 19">
            <a:extLst>
              <a:ext uri="{FF2B5EF4-FFF2-40B4-BE49-F238E27FC236}">
                <a16:creationId xmlns:a16="http://schemas.microsoft.com/office/drawing/2014/main" id="{2614B81A-E314-B259-CA01-C4B62DF63812}"/>
              </a:ext>
            </a:extLst>
          </p:cNvPr>
          <p:cNvSpPr txBox="1"/>
          <p:nvPr/>
        </p:nvSpPr>
        <p:spPr>
          <a:xfrm>
            <a:off x="8545587" y="1403481"/>
            <a:ext cx="3070515" cy="923330"/>
          </a:xfrm>
          <a:prstGeom prst="rect">
            <a:avLst/>
          </a:prstGeom>
          <a:noFill/>
        </p:spPr>
        <p:txBody>
          <a:bodyPr wrap="square" rtlCol="0">
            <a:spAutoFit/>
          </a:bodyPr>
          <a:lstStyle/>
          <a:p>
            <a:r>
              <a:rPr lang="nl-NL" b="1" dirty="0">
                <a:solidFill>
                  <a:srgbClr val="0070C0"/>
                </a:solidFill>
                <a:latin typeface="Athletics Regular" panose="02000000000000000000" pitchFamily="50" charset="0"/>
              </a:rPr>
              <a:t>Testen</a:t>
            </a:r>
          </a:p>
          <a:p>
            <a:r>
              <a:rPr lang="nl-NL" dirty="0">
                <a:latin typeface="Athletics Regular" panose="02000000000000000000" pitchFamily="50" charset="0"/>
              </a:rPr>
              <a:t>Wat vindt de doelgroep van de eerste ideeën</a:t>
            </a:r>
          </a:p>
        </p:txBody>
      </p:sp>
      <p:sp>
        <p:nvSpPr>
          <p:cNvPr id="3" name="Rectangle 3">
            <a:extLst>
              <a:ext uri="{FF2B5EF4-FFF2-40B4-BE49-F238E27FC236}">
                <a16:creationId xmlns:a16="http://schemas.microsoft.com/office/drawing/2014/main" id="{95679C17-24EB-36FC-2708-26F6B2FE648A}"/>
              </a:ext>
            </a:extLst>
          </p:cNvPr>
          <p:cNvSpPr>
            <a:spLocks noChangeArrowheads="1"/>
          </p:cNvSpPr>
          <p:nvPr/>
        </p:nvSpPr>
        <p:spPr bwMode="auto">
          <a:xfrm>
            <a:off x="1014728" y="1097632"/>
            <a:ext cx="4948602" cy="1200329"/>
          </a:xfrm>
          <a:prstGeom prst="rect">
            <a:avLst/>
          </a:prstGeom>
          <a:noFill/>
          <a:ln w="9525">
            <a:solidFill>
              <a:schemeClr val="tx1"/>
            </a:solidFill>
            <a:miter lim="800000"/>
            <a:headEnd/>
            <a:tailEnd/>
          </a:ln>
        </p:spPr>
        <p:txBody>
          <a:bodyPr wrap="square" anchor="ctr">
            <a:spAutoFit/>
          </a:bodyPr>
          <a:lstStyle/>
          <a:p>
            <a:r>
              <a:rPr lang="nl-NL" sz="1200" b="1" dirty="0">
                <a:solidFill>
                  <a:srgbClr val="FF0000"/>
                </a:solidFill>
                <a:ea typeface="Calibri" pitchFamily="34" charset="0"/>
                <a:cs typeface="Arial" charset="0"/>
              </a:rPr>
              <a:t>Leerdoelen</a:t>
            </a:r>
          </a:p>
          <a:p>
            <a:r>
              <a:rPr lang="nl-NL" sz="1200" dirty="0">
                <a:latin typeface="+mj-lt"/>
                <a:ea typeface="Calibri" pitchFamily="34" charset="0"/>
                <a:cs typeface="Arial" charset="0"/>
              </a:rPr>
              <a:t>Na het maken van dit leerarrangement kun je:</a:t>
            </a:r>
          </a:p>
          <a:p>
            <a:pPr marL="171450" indent="-171450">
              <a:buFont typeface="Arial" pitchFamily="34" charset="0"/>
              <a:buChar char="•"/>
            </a:pPr>
            <a:r>
              <a:rPr lang="nl-NL" sz="1200" dirty="0">
                <a:latin typeface="+mj-lt"/>
                <a:ea typeface="Calibri" pitchFamily="34" charset="0"/>
                <a:cs typeface="Arial" charset="0"/>
              </a:rPr>
              <a:t>Aan de hand van selectiecriteria beargumenteren welke keuze je hebt gemaakt.</a:t>
            </a:r>
          </a:p>
          <a:p>
            <a:pPr marL="171450" indent="-171450">
              <a:buFont typeface="Arial" pitchFamily="34" charset="0"/>
              <a:buChar char="•"/>
            </a:pPr>
            <a:r>
              <a:rPr lang="nl-NL" sz="1200" dirty="0">
                <a:latin typeface="+mj-lt"/>
                <a:ea typeface="Calibri" pitchFamily="34" charset="0"/>
                <a:cs typeface="Arial" charset="0"/>
              </a:rPr>
              <a:t>Een gedetailleerd ontwerp op schaal maken</a:t>
            </a:r>
          </a:p>
          <a:p>
            <a:pPr marL="171450" indent="-171450">
              <a:buFont typeface="Arial" pitchFamily="34" charset="0"/>
              <a:buChar char="•"/>
            </a:pPr>
            <a:r>
              <a:rPr lang="nl-NL" sz="1200" b="1" dirty="0">
                <a:solidFill>
                  <a:srgbClr val="0070C0"/>
                </a:solidFill>
                <a:latin typeface="+mj-lt"/>
                <a:ea typeface="Calibri" pitchFamily="34" charset="0"/>
                <a:cs typeface="Arial" charset="0"/>
              </a:rPr>
              <a:t>Referentiebeelden kiezen om jullie ontwerp mee te verhelderen.</a:t>
            </a:r>
          </a:p>
        </p:txBody>
      </p:sp>
      <p:sp>
        <p:nvSpPr>
          <p:cNvPr id="4" name="Rectangle 4">
            <a:extLst>
              <a:ext uri="{FF2B5EF4-FFF2-40B4-BE49-F238E27FC236}">
                <a16:creationId xmlns:a16="http://schemas.microsoft.com/office/drawing/2014/main" id="{2AAC5B0F-BD22-95E6-3948-AAD179D25DAE}"/>
              </a:ext>
            </a:extLst>
          </p:cNvPr>
          <p:cNvSpPr>
            <a:spLocks noChangeArrowheads="1"/>
          </p:cNvSpPr>
          <p:nvPr/>
        </p:nvSpPr>
        <p:spPr bwMode="auto">
          <a:xfrm>
            <a:off x="1011083" y="2558811"/>
            <a:ext cx="4952246" cy="1785104"/>
          </a:xfrm>
          <a:prstGeom prst="rect">
            <a:avLst/>
          </a:prstGeom>
          <a:noFill/>
          <a:ln w="9525">
            <a:solidFill>
              <a:schemeClr val="tx1"/>
            </a:solidFill>
            <a:miter lim="800000"/>
            <a:headEnd/>
            <a:tailEnd/>
          </a:ln>
        </p:spPr>
        <p:txBody>
          <a:bodyPr wrap="square" anchor="ctr">
            <a:spAutoFit/>
          </a:bodyPr>
          <a:lstStyle/>
          <a:p>
            <a:pPr eaLnBrk="0" hangingPunct="0"/>
            <a:r>
              <a:rPr lang="nl-NL" sz="1200" b="1" dirty="0">
                <a:solidFill>
                  <a:srgbClr val="FF0000"/>
                </a:solidFill>
                <a:latin typeface="Arial" panose="020B0604020202020204" pitchFamily="34" charset="0"/>
                <a:ea typeface="Calibri" pitchFamily="34" charset="0"/>
                <a:cs typeface="Arial" panose="020B0604020202020204" pitchFamily="34" charset="0"/>
              </a:rPr>
              <a:t>Leerproduct</a:t>
            </a:r>
            <a:r>
              <a:rPr lang="nl-NL" sz="1400" b="1" dirty="0">
                <a:solidFill>
                  <a:srgbClr val="FF0000"/>
                </a:solidFill>
                <a:latin typeface="Arial" panose="020B0604020202020204" pitchFamily="34" charset="0"/>
                <a:ea typeface="Calibri" pitchFamily="34" charset="0"/>
                <a:cs typeface="Arial" panose="020B0604020202020204" pitchFamily="34" charset="0"/>
              </a:rPr>
              <a:t>	</a:t>
            </a:r>
            <a:r>
              <a:rPr lang="nl-NL" sz="1100" b="1" dirty="0">
                <a:ea typeface="Calibri" pitchFamily="34" charset="0"/>
                <a:cs typeface="Arial" charset="0"/>
              </a:rPr>
              <a:t>		</a:t>
            </a:r>
          </a:p>
          <a:p>
            <a:pPr eaLnBrk="0" hangingPunct="0"/>
            <a:r>
              <a:rPr lang="nl-NL" sz="1200" dirty="0">
                <a:latin typeface="+mj-lt"/>
                <a:ea typeface="Calibri" pitchFamily="34" charset="0"/>
                <a:cs typeface="Arial" charset="0"/>
              </a:rPr>
              <a:t>Een gedetailleerd ontwerp op schaal geïnspireerd op jullie beste idee. Het product bevat:</a:t>
            </a:r>
            <a:br>
              <a:rPr lang="nl-NL" sz="1200" dirty="0">
                <a:latin typeface="+mj-lt"/>
                <a:ea typeface="Calibri" pitchFamily="34" charset="0"/>
                <a:cs typeface="Arial" charset="0"/>
              </a:rPr>
            </a:br>
            <a:r>
              <a:rPr lang="nl-NL" sz="1200" dirty="0">
                <a:latin typeface="+mj-lt"/>
                <a:ea typeface="Calibri" pitchFamily="34" charset="0"/>
                <a:cs typeface="Arial" charset="0"/>
              </a:rPr>
              <a:t>- een tekening op schaal</a:t>
            </a:r>
            <a:br>
              <a:rPr lang="nl-NL" sz="1200" dirty="0">
                <a:latin typeface="+mj-lt"/>
                <a:ea typeface="Calibri" pitchFamily="34" charset="0"/>
                <a:cs typeface="Arial" charset="0"/>
              </a:rPr>
            </a:br>
            <a:r>
              <a:rPr lang="nl-NL" sz="1200" dirty="0">
                <a:latin typeface="+mj-lt"/>
                <a:ea typeface="Calibri" pitchFamily="34" charset="0"/>
                <a:cs typeface="Arial" charset="0"/>
              </a:rPr>
              <a:t>- een legenda</a:t>
            </a:r>
            <a:br>
              <a:rPr lang="nl-NL" sz="1200" dirty="0">
                <a:latin typeface="+mj-lt"/>
                <a:ea typeface="Calibri" pitchFamily="34" charset="0"/>
                <a:cs typeface="Arial" charset="0"/>
              </a:rPr>
            </a:br>
            <a:r>
              <a:rPr lang="nl-NL" sz="1200" dirty="0">
                <a:latin typeface="+mj-lt"/>
                <a:ea typeface="Calibri" pitchFamily="34" charset="0"/>
                <a:cs typeface="Arial" charset="0"/>
              </a:rPr>
              <a:t>- een schaalbalk</a:t>
            </a:r>
            <a:br>
              <a:rPr lang="nl-NL" sz="1200" dirty="0">
                <a:latin typeface="+mj-lt"/>
                <a:ea typeface="Calibri" pitchFamily="34" charset="0"/>
                <a:cs typeface="Arial" charset="0"/>
              </a:rPr>
            </a:br>
            <a:r>
              <a:rPr lang="nl-NL" sz="1200" dirty="0">
                <a:latin typeface="+mj-lt"/>
                <a:ea typeface="Calibri" pitchFamily="34" charset="0"/>
                <a:cs typeface="Arial" charset="0"/>
              </a:rPr>
              <a:t>- een motiverende, aansprekende titel</a:t>
            </a:r>
            <a:br>
              <a:rPr lang="nl-NL" sz="1200" dirty="0">
                <a:latin typeface="+mj-lt"/>
                <a:ea typeface="Calibri" pitchFamily="34" charset="0"/>
                <a:cs typeface="Arial" charset="0"/>
              </a:rPr>
            </a:br>
            <a:r>
              <a:rPr lang="nl-NL" sz="1200" dirty="0">
                <a:latin typeface="+mj-lt"/>
                <a:ea typeface="Calibri" pitchFamily="34" charset="0"/>
                <a:cs typeface="Arial" charset="0"/>
              </a:rPr>
              <a:t>- </a:t>
            </a:r>
            <a:r>
              <a:rPr lang="nl-NL" sz="1200" b="1" dirty="0">
                <a:solidFill>
                  <a:srgbClr val="0070C0"/>
                </a:solidFill>
                <a:latin typeface="+mj-lt"/>
                <a:ea typeface="Calibri" pitchFamily="34" charset="0"/>
                <a:cs typeface="Arial" charset="0"/>
              </a:rPr>
              <a:t>referentiebeelden om jullie ontwerp mee te verhelderen</a:t>
            </a:r>
            <a:br>
              <a:rPr lang="nl-NL" sz="1200" dirty="0">
                <a:latin typeface="+mj-lt"/>
                <a:ea typeface="Calibri" pitchFamily="34" charset="0"/>
                <a:cs typeface="Arial" charset="0"/>
              </a:rPr>
            </a:br>
            <a:r>
              <a:rPr lang="nl-NL" sz="1200" dirty="0">
                <a:latin typeface="+mj-lt"/>
                <a:ea typeface="Calibri" pitchFamily="34" charset="0"/>
                <a:cs typeface="Arial" charset="0"/>
              </a:rPr>
              <a:t>- een verantwoording van de gemaakte keuzes binnen het ontwerp</a:t>
            </a:r>
          </a:p>
        </p:txBody>
      </p:sp>
      <p:pic>
        <p:nvPicPr>
          <p:cNvPr id="5" name="Afbeelding 4">
            <a:extLst>
              <a:ext uri="{FF2B5EF4-FFF2-40B4-BE49-F238E27FC236}">
                <a16:creationId xmlns:a16="http://schemas.microsoft.com/office/drawing/2014/main" id="{82E93ADF-9990-2D91-6D30-72F4EE5DA16B}"/>
              </a:ext>
            </a:extLst>
          </p:cNvPr>
          <p:cNvPicPr>
            <a:picLocks noChangeAspect="1"/>
          </p:cNvPicPr>
          <p:nvPr/>
        </p:nvPicPr>
        <p:blipFill rotWithShape="1">
          <a:blip r:embed="rId4" cstate="print"/>
          <a:srcRect l="21805" r="10840"/>
          <a:stretch/>
        </p:blipFill>
        <p:spPr>
          <a:xfrm>
            <a:off x="514198" y="1065890"/>
            <a:ext cx="365691" cy="503851"/>
          </a:xfrm>
          <a:prstGeom prst="rect">
            <a:avLst/>
          </a:prstGeom>
        </p:spPr>
      </p:pic>
      <p:pic>
        <p:nvPicPr>
          <p:cNvPr id="6" name="Afbeelding 5">
            <a:extLst>
              <a:ext uri="{FF2B5EF4-FFF2-40B4-BE49-F238E27FC236}">
                <a16:creationId xmlns:a16="http://schemas.microsoft.com/office/drawing/2014/main" id="{0E401096-7562-7454-87A1-86A92600517C}"/>
              </a:ext>
            </a:extLst>
          </p:cNvPr>
          <p:cNvPicPr>
            <a:picLocks noChangeAspect="1"/>
          </p:cNvPicPr>
          <p:nvPr/>
        </p:nvPicPr>
        <p:blipFill>
          <a:blip r:embed="rId5" cstate="print"/>
          <a:stretch>
            <a:fillRect/>
          </a:stretch>
        </p:blipFill>
        <p:spPr>
          <a:xfrm>
            <a:off x="514198" y="2577648"/>
            <a:ext cx="336563" cy="410721"/>
          </a:xfrm>
          <a:prstGeom prst="rect">
            <a:avLst/>
          </a:prstGeom>
        </p:spPr>
      </p:pic>
      <p:pic>
        <p:nvPicPr>
          <p:cNvPr id="10" name="Afbeelding 9">
            <a:extLst>
              <a:ext uri="{FF2B5EF4-FFF2-40B4-BE49-F238E27FC236}">
                <a16:creationId xmlns:a16="http://schemas.microsoft.com/office/drawing/2014/main" id="{AB9CF4BC-F94B-C2E1-9491-B8E9B5E6C8F6}"/>
              </a:ext>
            </a:extLst>
          </p:cNvPr>
          <p:cNvPicPr>
            <a:picLocks noChangeAspect="1"/>
          </p:cNvPicPr>
          <p:nvPr/>
        </p:nvPicPr>
        <p:blipFill>
          <a:blip r:embed="rId6" cstate="print"/>
          <a:stretch>
            <a:fillRect/>
          </a:stretch>
        </p:blipFill>
        <p:spPr>
          <a:xfrm>
            <a:off x="486861" y="4653281"/>
            <a:ext cx="363900" cy="568913"/>
          </a:xfrm>
          <a:prstGeom prst="rect">
            <a:avLst/>
          </a:prstGeom>
        </p:spPr>
      </p:pic>
      <p:sp>
        <p:nvSpPr>
          <p:cNvPr id="11" name="Rectangle 4">
            <a:extLst>
              <a:ext uri="{FF2B5EF4-FFF2-40B4-BE49-F238E27FC236}">
                <a16:creationId xmlns:a16="http://schemas.microsoft.com/office/drawing/2014/main" id="{5EAAD87D-86AC-8CB9-A42D-F515E388C872}"/>
              </a:ext>
            </a:extLst>
          </p:cNvPr>
          <p:cNvSpPr>
            <a:spLocks noChangeArrowheads="1"/>
          </p:cNvSpPr>
          <p:nvPr/>
        </p:nvSpPr>
        <p:spPr bwMode="auto">
          <a:xfrm>
            <a:off x="1014760" y="4604765"/>
            <a:ext cx="4948569" cy="1969770"/>
          </a:xfrm>
          <a:prstGeom prst="rect">
            <a:avLst/>
          </a:prstGeom>
          <a:noFill/>
          <a:ln w="9525">
            <a:solidFill>
              <a:schemeClr val="tx1"/>
            </a:solidFill>
            <a:miter lim="800000"/>
            <a:headEnd/>
            <a:tailEnd/>
          </a:ln>
        </p:spPr>
        <p:txBody>
          <a:bodyPr wrap="square" anchor="ctr">
            <a:spAutoFit/>
          </a:bodyPr>
          <a:lstStyle/>
          <a:p>
            <a:pPr eaLnBrk="0" hangingPunct="0"/>
            <a:r>
              <a:rPr lang="nl-NL" sz="1200" b="1" dirty="0">
                <a:solidFill>
                  <a:srgbClr val="FF0000"/>
                </a:solidFill>
                <a:ea typeface="Calibri" pitchFamily="34" charset="0"/>
                <a:cs typeface="Arial" charset="0"/>
              </a:rPr>
              <a:t>Leerpad	</a:t>
            </a:r>
            <a:r>
              <a:rPr lang="nl-NL" sz="1400" b="1" dirty="0">
                <a:solidFill>
                  <a:srgbClr val="FF0000"/>
                </a:solidFill>
                <a:ea typeface="Calibri" pitchFamily="34" charset="0"/>
                <a:cs typeface="Arial" charset="0"/>
              </a:rPr>
              <a:t>	</a:t>
            </a:r>
            <a:r>
              <a:rPr lang="nl-NL" sz="1200" b="1" dirty="0">
                <a:ea typeface="Calibri" pitchFamily="34" charset="0"/>
                <a:cs typeface="Arial" charset="0"/>
              </a:rPr>
              <a:t>	</a:t>
            </a:r>
            <a:br>
              <a:rPr lang="nl-NL" sz="1200" dirty="0">
                <a:ea typeface="Calibri" pitchFamily="34" charset="0"/>
                <a:cs typeface="Arial" charset="0"/>
              </a:rPr>
            </a:br>
            <a:r>
              <a:rPr lang="nl-NL" sz="1200" dirty="0">
                <a:latin typeface="+mj-lt"/>
                <a:ea typeface="Calibri" pitchFamily="34" charset="0"/>
                <a:cs typeface="Arial" charset="0"/>
              </a:rPr>
              <a:t>- Kies met elkaar jullie beste idee uit.</a:t>
            </a:r>
            <a:br>
              <a:rPr lang="nl-NL" sz="1200" dirty="0">
                <a:latin typeface="+mj-lt"/>
                <a:ea typeface="Calibri" pitchFamily="34" charset="0"/>
                <a:cs typeface="Arial" charset="0"/>
              </a:rPr>
            </a:br>
            <a:r>
              <a:rPr lang="nl-NL" sz="1200" dirty="0">
                <a:latin typeface="+mj-lt"/>
                <a:ea typeface="Calibri" pitchFamily="34" charset="0"/>
                <a:cs typeface="Arial" charset="0"/>
              </a:rPr>
              <a:t>- Maak het ontwerp op schaal (denk goed na over kleurgebruik).</a:t>
            </a:r>
            <a:br>
              <a:rPr lang="nl-NL" sz="1200" dirty="0">
                <a:latin typeface="+mj-lt"/>
                <a:ea typeface="Calibri" pitchFamily="34" charset="0"/>
                <a:cs typeface="Arial" charset="0"/>
              </a:rPr>
            </a:br>
            <a:r>
              <a:rPr lang="nl-NL" sz="1200" dirty="0">
                <a:latin typeface="+mj-lt"/>
                <a:ea typeface="Calibri" pitchFamily="34" charset="0"/>
                <a:cs typeface="Arial" charset="0"/>
              </a:rPr>
              <a:t>- Maak een duidelijke legenda, zodat iedereen begrijpt wat er op jullie ontwerp te zien is. </a:t>
            </a:r>
            <a:br>
              <a:rPr lang="nl-NL" sz="1200" dirty="0">
                <a:latin typeface="+mj-lt"/>
                <a:ea typeface="Calibri" pitchFamily="34" charset="0"/>
                <a:cs typeface="Arial" charset="0"/>
              </a:rPr>
            </a:br>
            <a:r>
              <a:rPr lang="nl-NL" sz="1200" dirty="0">
                <a:latin typeface="+mj-lt"/>
                <a:ea typeface="Calibri" pitchFamily="34" charset="0"/>
                <a:cs typeface="Arial" charset="0"/>
              </a:rPr>
              <a:t>- Schrijf een korte en duidelijke ontwerptoelichting. Wie kan het gebruiken? Wat is het meest opvallend aan jullie ontwerp? Hoeveel gaat het ongeveer kosten? Wat is duurzaam aan jullie plan? Voldoet het aan de ontwerpeisen?</a:t>
            </a:r>
          </a:p>
          <a:p>
            <a:pPr eaLnBrk="0" hangingPunct="0"/>
            <a:r>
              <a:rPr lang="nl-NL" sz="1200" dirty="0">
                <a:latin typeface="+mj-lt"/>
                <a:ea typeface="Calibri" pitchFamily="34" charset="0"/>
                <a:cs typeface="Arial" charset="0"/>
              </a:rPr>
              <a:t>- </a:t>
            </a:r>
            <a:r>
              <a:rPr lang="nl-NL" sz="1200" b="1" dirty="0">
                <a:solidFill>
                  <a:srgbClr val="0070C0"/>
                </a:solidFill>
                <a:latin typeface="+mj-lt"/>
                <a:ea typeface="Calibri" pitchFamily="34" charset="0"/>
                <a:cs typeface="Arial" charset="0"/>
              </a:rPr>
              <a:t>Kies mooie referentiebeelden om jullie ontwerp zo goed mogelijk te ondersteunen. </a:t>
            </a:r>
          </a:p>
        </p:txBody>
      </p:sp>
    </p:spTree>
    <p:extLst>
      <p:ext uri="{BB962C8B-B14F-4D97-AF65-F5344CB8AC3E}">
        <p14:creationId xmlns:p14="http://schemas.microsoft.com/office/powerpoint/2010/main" val="2713825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sign thinking, gewoon doen! 5 concrete stappen - Frankwatching">
            <a:extLst>
              <a:ext uri="{FF2B5EF4-FFF2-40B4-BE49-F238E27FC236}">
                <a16:creationId xmlns:a16="http://schemas.microsoft.com/office/drawing/2014/main" id="{A6D130DD-F261-3C3E-FB0B-21EA7EBF77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950" t="50000" r="1" b="25506"/>
          <a:stretch/>
        </p:blipFill>
        <p:spPr bwMode="auto">
          <a:xfrm>
            <a:off x="5851880" y="1193098"/>
            <a:ext cx="4491671" cy="1371600"/>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a:extLst>
              <a:ext uri="{FF2B5EF4-FFF2-40B4-BE49-F238E27FC236}">
                <a16:creationId xmlns:a16="http://schemas.microsoft.com/office/drawing/2014/main" id="{470143AC-0D04-67AA-7483-768CDDA89DEA}"/>
              </a:ext>
            </a:extLst>
          </p:cNvPr>
          <p:cNvSpPr/>
          <p:nvPr/>
        </p:nvSpPr>
        <p:spPr>
          <a:xfrm>
            <a:off x="9026952" y="3655014"/>
            <a:ext cx="1909480" cy="10445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a:extLst>
              <a:ext uri="{FF2B5EF4-FFF2-40B4-BE49-F238E27FC236}">
                <a16:creationId xmlns:a16="http://schemas.microsoft.com/office/drawing/2014/main" id="{A2EEDF09-2FCD-BFF4-8DB5-81C5AF7FFACC}"/>
              </a:ext>
            </a:extLst>
          </p:cNvPr>
          <p:cNvSpPr/>
          <p:nvPr/>
        </p:nvSpPr>
        <p:spPr>
          <a:xfrm>
            <a:off x="9509938" y="5074190"/>
            <a:ext cx="1141815" cy="312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Titel 1">
            <a:extLst>
              <a:ext uri="{FF2B5EF4-FFF2-40B4-BE49-F238E27FC236}">
                <a16:creationId xmlns:a16="http://schemas.microsoft.com/office/drawing/2014/main" id="{6D2B4B67-A44E-A733-2DDB-85BDF9159C0B}"/>
              </a:ext>
            </a:extLst>
          </p:cNvPr>
          <p:cNvSpPr>
            <a:spLocks noGrp="1"/>
          </p:cNvSpPr>
          <p:nvPr>
            <p:ph type="title"/>
          </p:nvPr>
        </p:nvSpPr>
        <p:spPr>
          <a:xfrm>
            <a:off x="547187" y="383614"/>
            <a:ext cx="10609385" cy="614994"/>
          </a:xfrm>
        </p:spPr>
        <p:txBody>
          <a:bodyPr>
            <a:normAutofit/>
          </a:bodyPr>
          <a:lstStyle/>
          <a:p>
            <a:r>
              <a:rPr lang="nl-NL" sz="3200" dirty="0">
                <a:latin typeface="Athletics Bold" panose="02000000000000000000" pitchFamily="50" charset="0"/>
              </a:rPr>
              <a:t>LA 3 Het ontwerp - </a:t>
            </a:r>
            <a:r>
              <a:rPr lang="nl-NL" sz="3200" dirty="0">
                <a:solidFill>
                  <a:srgbClr val="0070C0"/>
                </a:solidFill>
                <a:latin typeface="Athletics Bold" panose="02000000000000000000" pitchFamily="50" charset="0"/>
              </a:rPr>
              <a:t>referentiebeelden</a:t>
            </a:r>
          </a:p>
        </p:txBody>
      </p:sp>
      <p:sp>
        <p:nvSpPr>
          <p:cNvPr id="36" name="Rechthoek 35">
            <a:extLst>
              <a:ext uri="{FF2B5EF4-FFF2-40B4-BE49-F238E27FC236}">
                <a16:creationId xmlns:a16="http://schemas.microsoft.com/office/drawing/2014/main" id="{F0B3DA3F-0E33-55EC-5032-06EBA5505FEA}"/>
              </a:ext>
            </a:extLst>
          </p:cNvPr>
          <p:cNvSpPr/>
          <p:nvPr/>
        </p:nvSpPr>
        <p:spPr>
          <a:xfrm>
            <a:off x="6392008" y="3429000"/>
            <a:ext cx="1705708" cy="7825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AAEC2507-E763-9C7D-5720-6EDA8D63A4CA}"/>
              </a:ext>
            </a:extLst>
          </p:cNvPr>
          <p:cNvSpPr/>
          <p:nvPr/>
        </p:nvSpPr>
        <p:spPr>
          <a:xfrm>
            <a:off x="8375136" y="1296775"/>
            <a:ext cx="1903071" cy="8861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ekstvak 19">
            <a:extLst>
              <a:ext uri="{FF2B5EF4-FFF2-40B4-BE49-F238E27FC236}">
                <a16:creationId xmlns:a16="http://schemas.microsoft.com/office/drawing/2014/main" id="{2614B81A-E314-B259-CA01-C4B62DF63812}"/>
              </a:ext>
            </a:extLst>
          </p:cNvPr>
          <p:cNvSpPr txBox="1"/>
          <p:nvPr/>
        </p:nvSpPr>
        <p:spPr>
          <a:xfrm>
            <a:off x="8545587" y="1403481"/>
            <a:ext cx="3070515" cy="923330"/>
          </a:xfrm>
          <a:prstGeom prst="rect">
            <a:avLst/>
          </a:prstGeom>
          <a:noFill/>
        </p:spPr>
        <p:txBody>
          <a:bodyPr wrap="square" rtlCol="0">
            <a:spAutoFit/>
          </a:bodyPr>
          <a:lstStyle/>
          <a:p>
            <a:r>
              <a:rPr lang="nl-NL" b="1" dirty="0">
                <a:solidFill>
                  <a:srgbClr val="0070C0"/>
                </a:solidFill>
                <a:latin typeface="Athletics Regular" panose="02000000000000000000" pitchFamily="50" charset="0"/>
              </a:rPr>
              <a:t>Testen</a:t>
            </a:r>
          </a:p>
          <a:p>
            <a:r>
              <a:rPr lang="nl-NL" dirty="0">
                <a:latin typeface="Athletics Regular" panose="02000000000000000000" pitchFamily="50" charset="0"/>
              </a:rPr>
              <a:t>Wat vindt de doelgroep van de eerste ideeën</a:t>
            </a:r>
          </a:p>
        </p:txBody>
      </p:sp>
      <p:pic>
        <p:nvPicPr>
          <p:cNvPr id="1028" name="Picture 4" descr="Bouw uitkijktoren Spoorpark nu snel van start | Tilburg | ed.nl">
            <a:extLst>
              <a:ext uri="{FF2B5EF4-FFF2-40B4-BE49-F238E27FC236}">
                <a16:creationId xmlns:a16="http://schemas.microsoft.com/office/drawing/2014/main" id="{50A93847-D1E0-A8C6-55B8-B5E3779351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250" y="1296775"/>
            <a:ext cx="5300236" cy="27826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erste ontwerp voor skatebowl Spoorpark, volgende stappen: bikepark en  klimrotsen | Stadsgezicht Tilburg | bd.nl">
            <a:extLst>
              <a:ext uri="{FF2B5EF4-FFF2-40B4-BE49-F238E27FC236}">
                <a16:creationId xmlns:a16="http://schemas.microsoft.com/office/drawing/2014/main" id="{81BEC2F1-8E18-E8EB-399F-DD3089D5C4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87502" y="2470612"/>
            <a:ext cx="2557427" cy="159931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poorpark geeft nieuwe impressies vrij: 'Je ziet het nu voor je ogen  ontstaan' | Foto | bd.nl">
            <a:extLst>
              <a:ext uri="{FF2B5EF4-FFF2-40B4-BE49-F238E27FC236}">
                <a16:creationId xmlns:a16="http://schemas.microsoft.com/office/drawing/2014/main" id="{067196E5-2ABF-E7CB-DCD9-3EA9622D1C8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4792"/>
          <a:stretch/>
        </p:blipFill>
        <p:spPr bwMode="auto">
          <a:xfrm>
            <a:off x="5061029" y="4177307"/>
            <a:ext cx="4698433" cy="231388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ots maatwerk realiseert waterkunstwerk in Spoorpark Tilburg">
            <a:extLst>
              <a:ext uri="{FF2B5EF4-FFF2-40B4-BE49-F238E27FC236}">
                <a16:creationId xmlns:a16="http://schemas.microsoft.com/office/drawing/2014/main" id="{387482AC-516F-DB37-72C0-55D09E45CD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7025" y="4177307"/>
            <a:ext cx="4428489" cy="231388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ONLINE: Landscape Architecture Guest Lecture: “Nothing is Normal” by Jeff  Cutler of space2place - U of G News">
            <a:extLst>
              <a:ext uri="{FF2B5EF4-FFF2-40B4-BE49-F238E27FC236}">
                <a16:creationId xmlns:a16="http://schemas.microsoft.com/office/drawing/2014/main" id="{8A9037E9-1BC1-A0BB-DDC0-20D878AEDC1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91093" y="2470612"/>
            <a:ext cx="2838304" cy="159891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Over ons | T-Huis">
            <a:extLst>
              <a:ext uri="{FF2B5EF4-FFF2-40B4-BE49-F238E27FC236}">
                <a16:creationId xmlns:a16="http://schemas.microsoft.com/office/drawing/2014/main" id="{AC600F3B-C2EA-ABAB-EF84-7DF7848CD23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98911" y="4177306"/>
            <a:ext cx="1546017" cy="1546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481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1673731" y="1350335"/>
            <a:ext cx="7052278" cy="4513457"/>
          </a:xfrm>
          <a:prstGeom prst="rect">
            <a:avLst/>
          </a:prstGeom>
        </p:spPr>
      </p:pic>
    </p:spTree>
    <p:extLst>
      <p:ext uri="{BB962C8B-B14F-4D97-AF65-F5344CB8AC3E}">
        <p14:creationId xmlns:p14="http://schemas.microsoft.com/office/powerpoint/2010/main" val="83267443"/>
      </p:ext>
    </p:extLst>
  </p:cSld>
  <p:clrMapOvr>
    <a:masterClrMapping/>
  </p:clrMapOvr>
</p:sld>
</file>

<file path=ppt/theme/theme1.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240290-EE99-4639-A23F-E1740D0C47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B2397C-196E-44BE-9D15-1909B3D28B89}">
  <ds:schemaRefs>
    <ds:schemaRef ds:uri="http://schemas.microsoft.com/office/2006/metadata/properties"/>
    <ds:schemaRef ds:uri="http://schemas.microsoft.com/office/infopath/2007/PartnerControls"/>
    <ds:schemaRef ds:uri="c6f82ce1-f6df-49a5-8b49-cf8409a27aa4"/>
    <ds:schemaRef ds:uri="2c4f0c93-2979-4f27-aab2-70de95932352"/>
  </ds:schemaRefs>
</ds:datastoreItem>
</file>

<file path=customXml/itemProps3.xml><?xml version="1.0" encoding="utf-8"?>
<ds:datastoreItem xmlns:ds="http://schemas.openxmlformats.org/officeDocument/2006/customXml" ds:itemID="{822128FB-CB77-4997-84E0-704A850031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3283</TotalTime>
  <Words>645</Words>
  <Application>Microsoft Office PowerPoint</Application>
  <PresentationFormat>Breedbeeld</PresentationFormat>
  <Paragraphs>132</Paragraphs>
  <Slides>10</Slides>
  <Notes>4</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10</vt:i4>
      </vt:variant>
    </vt:vector>
  </HeadingPairs>
  <TitlesOfParts>
    <vt:vector size="18" baseType="lpstr">
      <vt:lpstr>Arial</vt:lpstr>
      <vt:lpstr>Athletics Bold</vt:lpstr>
      <vt:lpstr>Athletics ExtraBold</vt:lpstr>
      <vt:lpstr>Athletics Regular</vt:lpstr>
      <vt:lpstr>Calibri</vt:lpstr>
      <vt:lpstr>Calibri Light</vt:lpstr>
      <vt:lpstr>Wingdings</vt:lpstr>
      <vt:lpstr>1_Kantoorthema</vt:lpstr>
      <vt:lpstr>Inrichting van een gebied Leerjaar 1 – periode 4</vt:lpstr>
      <vt:lpstr>PowerPoint-presentatie</vt:lpstr>
      <vt:lpstr>PowerPoint-presentatie</vt:lpstr>
      <vt:lpstr>Leerarrangementen &amp; feedback friends</vt:lpstr>
      <vt:lpstr>Hoe gaan we dat doen?! </vt:lpstr>
      <vt:lpstr>Hoe gaan we dat doen?! </vt:lpstr>
      <vt:lpstr>LA 3 Het ontwerp</vt:lpstr>
      <vt:lpstr>LA 3 Het ontwerp - referentiebeelden</vt:lpstr>
      <vt:lpstr>PowerPoint-presentatie</vt:lpstr>
      <vt:lpstr>Aan de slag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Pascalle Cup</dc:creator>
  <cp:lastModifiedBy>Thomas Noordeloos</cp:lastModifiedBy>
  <cp:revision>6</cp:revision>
  <dcterms:created xsi:type="dcterms:W3CDTF">2022-04-18T20:43:08Z</dcterms:created>
  <dcterms:modified xsi:type="dcterms:W3CDTF">2023-06-07T09:04:10Z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MediaServiceImageTags">
    <vt:lpwstr/>
  </property>
</Properties>
</file>